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6" r:id="rId11"/>
    <p:sldId id="277" r:id="rId12"/>
    <p:sldId id="268" r:id="rId13"/>
    <p:sldId id="273" r:id="rId14"/>
    <p:sldId id="269" r:id="rId15"/>
    <p:sldId id="267" r:id="rId16"/>
    <p:sldId id="272" r:id="rId17"/>
    <p:sldId id="274" r:id="rId18"/>
    <p:sldId id="275" r:id="rId19"/>
    <p:sldId id="278" r:id="rId20"/>
    <p:sldId id="279" r:id="rId21"/>
    <p:sldId id="280" r:id="rId22"/>
    <p:sldId id="281" r:id="rId23"/>
    <p:sldId id="284" r:id="rId24"/>
    <p:sldId id="283" r:id="rId25"/>
    <p:sldId id="285" r:id="rId26"/>
    <p:sldId id="282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29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F2EA4-9288-4663-9750-6B92784F437F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A801-757D-4D39-9B29-AE593B4417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6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A801-757D-4D39-9B29-AE593B4417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77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A801-757D-4D39-9B29-AE593B44175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9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827584" y="548680"/>
            <a:ext cx="7848872" cy="5832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item_488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88640"/>
            <a:ext cx="3178324" cy="2167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83568" y="476672"/>
            <a:ext cx="8064896" cy="59046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12375609571200265874pitr_Rocket_icon.svg.h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9079782">
            <a:off x="251520" y="4701520"/>
            <a:ext cx="1872208" cy="1900864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 userDrawn="1"/>
        </p:nvSpPr>
        <p:spPr>
          <a:xfrm>
            <a:off x="467544" y="2564904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 userDrawn="1"/>
        </p:nvSpPr>
        <p:spPr>
          <a:xfrm>
            <a:off x="179512" y="134076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 userDrawn="1"/>
        </p:nvSpPr>
        <p:spPr>
          <a:xfrm>
            <a:off x="179512" y="371703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 userDrawn="1"/>
        </p:nvSpPr>
        <p:spPr>
          <a:xfrm>
            <a:off x="2771800" y="530120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 userDrawn="1"/>
        </p:nvSpPr>
        <p:spPr>
          <a:xfrm>
            <a:off x="2123728" y="5733256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 userDrawn="1"/>
        </p:nvSpPr>
        <p:spPr>
          <a:xfrm>
            <a:off x="611560" y="47667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4560-69EA-46C1-A3A7-AD0E8A039387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ru.wikipedia.org/wiki/%D0%9F%D1%80%D0%BE%D0%B3%D0%BD%D0%BE%D0%B7_%D0%BF%D0%BE%D0%B3%D0%BE%D0%B4%D1%8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5616623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latin typeface="Georgia" pitchFamily="18" charset="0"/>
              </a:rPr>
              <a:t>ДЕТЯМ</a:t>
            </a:r>
            <a:r>
              <a:rPr lang="ru-RU" sz="9600" b="1" i="1" dirty="0" smtClean="0">
                <a:latin typeface="Georgia" pitchFamily="18" charset="0"/>
              </a:rPr>
              <a:t>  </a:t>
            </a:r>
            <a:br>
              <a:rPr lang="ru-RU" sz="9600" b="1" i="1" dirty="0" smtClean="0">
                <a:latin typeface="Georgia" pitchFamily="18" charset="0"/>
              </a:rPr>
            </a:br>
            <a:r>
              <a:rPr lang="ru-RU" sz="9600" b="1" i="1" dirty="0" smtClean="0">
                <a:latin typeface="Georgia" pitchFamily="18" charset="0"/>
              </a:rPr>
              <a:t>О </a:t>
            </a:r>
            <a:r>
              <a:rPr lang="ru-RU" sz="9600" b="1" i="1" dirty="0" smtClean="0">
                <a:solidFill>
                  <a:srgbClr val="7030A0"/>
                </a:solidFill>
                <a:latin typeface="Georgia" pitchFamily="18" charset="0"/>
              </a:rPr>
              <a:t>КОСМОСЕ</a:t>
            </a:r>
            <a:endParaRPr lang="ru-RU" sz="96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6672"/>
            <a:ext cx="3240360" cy="5678091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18 марта 1965 </a:t>
            </a:r>
            <a:r>
              <a:rPr lang="ru-RU" dirty="0" smtClean="0">
                <a:latin typeface="Georgia" pitchFamily="18" charset="0"/>
              </a:rPr>
              <a:t>года летчик-космонавт СССР Алексей Леонов впервые в истории совершил выход в открытый космос с борта корабля "Восход-2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Рисунок 3" descr="http://i.ytimg.com/vi/QwWmR1acAXk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052736"/>
            <a:ext cx="3829050" cy="2712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ic.pics.livejournal.com/yakovenchuk/12715495/2803/2803_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2129359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43608" y="476672"/>
            <a:ext cx="3456384" cy="56780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Georgia" pitchFamily="18" charset="0"/>
              </a:rPr>
              <a:t>В космосе очень холодно и очень мало воздуха,  поэтому на космонавта, который полетел в космос, одели вот такой скафандр. Скафандр очень теплый и защищает космонавта от холода, а также снабжает человека воздухом</a:t>
            </a:r>
            <a:endParaRPr lang="ru-RU" sz="2400" dirty="0"/>
          </a:p>
        </p:txBody>
      </p:sp>
      <p:pic>
        <p:nvPicPr>
          <p:cNvPr id="6" name="Picture 2" descr="http://www.mk.ru/upload/iblock_mk/475/6f/28/95/DETAIL_PICTURE__39453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3528392" cy="5288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80"/>
            <a:ext cx="3096344" cy="560608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Это –наша планета Земля. Синие пятна на нашей планете – это вода – моря и океаны. Зеленые пятнышки – это зеленые леса и луга. Коричневые пятна – это горы. А маленький кружок около Земли – это Луна, спутник Земли.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" name="Picture 5" descr="http://mywidescreenwallpapers.com/wallpapers/various_10/earth_and_the_moon_widescreen_wallpaper_44432.jpg"/>
          <p:cNvPicPr>
            <a:picLocks noChangeAspect="1" noChangeArrowheads="1"/>
          </p:cNvPicPr>
          <p:nvPr/>
        </p:nvPicPr>
        <p:blipFill>
          <a:blip r:embed="rId2" cstate="print"/>
          <a:srcRect l="23688" r="20161"/>
          <a:stretch>
            <a:fillRect/>
          </a:stretch>
        </p:blipFill>
        <p:spPr bwMode="auto">
          <a:xfrm>
            <a:off x="4067944" y="836712"/>
            <a:ext cx="4608512" cy="513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s00.infourok.ru/images/doc/27/34768/hello_html_328ba584.png"/>
          <p:cNvPicPr/>
          <p:nvPr/>
        </p:nvPicPr>
        <p:blipFill>
          <a:blip r:embed="rId2" cstate="print"/>
          <a:srcRect l="7965" r="7965"/>
          <a:stretch>
            <a:fillRect/>
          </a:stretch>
        </p:blipFill>
        <p:spPr bwMode="auto">
          <a:xfrm>
            <a:off x="1835696" y="836712"/>
            <a:ext cx="6840760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548680"/>
            <a:ext cx="2808312" cy="560608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А так выглядит Луна, если подлететь к ней поближе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4" name="Picture 2" descr="http://www.yapfiles.ru/files/392806/moon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80728"/>
            <a:ext cx="5057316" cy="4310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81"/>
            <a:ext cx="3024336" cy="5400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Для того, чтобы лучше изучить Луну, люди изобрели луноход и доставили его на      планету.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4" name="Рисунок 3" descr="http://smartnews.ru/storage/c/2012/10/12/1350046898_744777_40.jpg"/>
          <p:cNvPicPr/>
          <p:nvPr/>
        </p:nvPicPr>
        <p:blipFill>
          <a:blip r:embed="rId2" cstate="print"/>
          <a:srcRect r="28487"/>
          <a:stretch>
            <a:fillRect/>
          </a:stretch>
        </p:blipFill>
        <p:spPr bwMode="auto">
          <a:xfrm>
            <a:off x="3995936" y="1196752"/>
            <a:ext cx="4764931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3456384" cy="5534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А вот таким космонавты увидели Солнце – огромный раскаленный огненный шар.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4" name="Picture 5" descr="http://h6.img.mediacache.rugion.ru/_i/forum/files/88/85/80/8885809_2s308_13082417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2024" y="1340768"/>
            <a:ext cx="4582493" cy="458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9"/>
            <a:ext cx="8064896" cy="1296144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     А вокруг Солнца вращаются все планеты солнечной системы.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" name="Picture 2" descr="http://wiki.iteach.ru/images/7/7f/%D0%9A%D0%BE%D1%81%D0%BC%D0%BE%D1%81_%D0%9F._%D0%98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6192688" cy="42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79"/>
            <a:ext cx="7488832" cy="187220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Georgia" pitchFamily="18" charset="0"/>
              </a:rPr>
              <a:t>В космос запущены искусственные спутники Земли. С их помощью проводятся  научные исследования. Спутники изучают магнитное поле и радиационную обстановку вблизи Земли, исследуют невидимые космические излучения, выполняют разнообразные биологические и технические эксперименты.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4" name="Рисунок 3" descr="http://gentree.mikhailmazel.com/Soyuz_Appolo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36912"/>
            <a:ext cx="5429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476673"/>
            <a:ext cx="7704856" cy="223224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Метеорологический спутник</a:t>
            </a:r>
            <a:r>
              <a:rPr lang="ru-RU" dirty="0" smtClean="0">
                <a:latin typeface="Georgia" pitchFamily="18" charset="0"/>
              </a:rPr>
              <a:t>  создан для получения из космоса данных о Земле, которые используются для </a:t>
            </a:r>
            <a:r>
              <a:rPr lang="ru-RU" dirty="0" smtClean="0">
                <a:latin typeface="Georgia" pitchFamily="18" charset="0"/>
                <a:hlinkClick r:id="rId2" tooltip="Прогноз погоды"/>
              </a:rPr>
              <a:t>прогноза погоды</a:t>
            </a:r>
            <a:r>
              <a:rPr lang="ru-RU" dirty="0" smtClean="0">
                <a:latin typeface="Georgia" pitchFamily="18" charset="0"/>
              </a:rPr>
              <a:t>. У спутников на борту приборы, с помощью которых наблюдают за температурой поверхности Земли, за  облачным, снеговым и ледовым покровом. 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6" name="Picture 2" descr="https://upload.wikimedia.org/wikipedia/commons/thumb/d/d0/GOES_8_Spac0255.jpg/250px-GOES_8_Spac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852936"/>
            <a:ext cx="5136222" cy="3328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476672"/>
            <a:ext cx="2880320" cy="540060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Georgia" pitchFamily="18" charset="0"/>
              </a:rPr>
              <a:t>Давайте посмотрим в ночное небо! Там столько красивых звезд</a:t>
            </a:r>
            <a:r>
              <a:rPr lang="en-US" sz="2400" dirty="0" smtClean="0">
                <a:latin typeface="Georgia" pitchFamily="18" charset="0"/>
              </a:rPr>
              <a:t>!</a:t>
            </a:r>
            <a:r>
              <a:rPr lang="ru-RU" sz="2400" dirty="0" smtClean="0">
                <a:latin typeface="Georgia" pitchFamily="18" charset="0"/>
              </a:rPr>
              <a:t> Люди с самых давних времен любили смотреть на звезды, и им было очень интересно – какие же они на самом деле!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4" name="Рисунок 3" descr="http://static.tuttogratis.it/community/gallery/520X0/4809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08720"/>
            <a:ext cx="3856388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4726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 </a:t>
            </a:r>
          </a:p>
          <a:p>
            <a:pPr algn="ctr">
              <a:buNone/>
            </a:pPr>
            <a:r>
              <a:rPr lang="ru-RU" sz="5400" dirty="0" smtClean="0">
                <a:latin typeface="Georgia" pitchFamily="18" charset="0"/>
              </a:rPr>
              <a:t>Благодаря искусственным спутникам мы смотрим телевизор и разговариваем по телефону. </a:t>
            </a:r>
            <a:endParaRPr lang="ru-RU" sz="5400" dirty="0"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560608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5400" dirty="0" smtClean="0">
                <a:latin typeface="Georgia" pitchFamily="18" charset="0"/>
              </a:rPr>
              <a:t>Необъятен, и до конца не изведан космос. И кто знает, может быть, кто-нибудь из вас, когда вырастет, станет его новым покорителем.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48680"/>
            <a:ext cx="7632848" cy="560608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Я хотел бы слетать на луну,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В неразгаданный мир окунуться.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И подобно красивому сну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К самой яркой звезде прикоснуться.</a:t>
            </a:r>
          </a:p>
          <a:p>
            <a:pPr algn="ctr">
              <a:buNone/>
            </a:pPr>
            <a:r>
              <a:rPr lang="ru-RU" sz="3600" dirty="0" smtClean="0">
                <a:latin typeface="Georgia" pitchFamily="18" charset="0"/>
              </a:rPr>
              <a:t>Долететь до далёких орбит,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Неизвестных всем нам измерений,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Где загадочный космос хранит</a:t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Много тайн необъятной вселенной…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Творческое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8229600" cy="792088"/>
          </a:xfrm>
        </p:spPr>
        <p:txBody>
          <a:bodyPr/>
          <a:lstStyle/>
          <a:p>
            <a:r>
              <a:rPr lang="ru-RU" dirty="0" smtClean="0"/>
              <a:t>Варианты поделок из пластилина: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055" r="5000" b="6739"/>
          <a:stretch/>
        </p:blipFill>
        <p:spPr>
          <a:xfrm>
            <a:off x="5138192" y="3501008"/>
            <a:ext cx="3334871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81" t="6594" r="3936" b="6594"/>
          <a:stretch/>
        </p:blipFill>
        <p:spPr>
          <a:xfrm>
            <a:off x="815002" y="3609020"/>
            <a:ext cx="372641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735" y="2185480"/>
            <a:ext cx="2249619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3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Творческое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96752"/>
            <a:ext cx="6480720" cy="6480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Варианты поделок из картона и бумаги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01" y="1616754"/>
            <a:ext cx="2387923" cy="317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680" b="13712"/>
          <a:stretch/>
        </p:blipFill>
        <p:spPr>
          <a:xfrm>
            <a:off x="5043463" y="1671571"/>
            <a:ext cx="3477879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375" y="4010817"/>
            <a:ext cx="3445286" cy="249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80" y="4480839"/>
            <a:ext cx="3451563" cy="205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290" y="2618777"/>
            <a:ext cx="2274646" cy="237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11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Творческое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Варианты поделок из необычных материалов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48" t="2438" r="2648"/>
          <a:stretch/>
        </p:blipFill>
        <p:spPr>
          <a:xfrm>
            <a:off x="5652120" y="1974850"/>
            <a:ext cx="2668609" cy="358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01" y="3284984"/>
            <a:ext cx="2221766" cy="2941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16" y="1603116"/>
            <a:ext cx="3865199" cy="2895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535" y="3900716"/>
            <a:ext cx="279830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060847"/>
            <a:ext cx="8229600" cy="223224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latin typeface="Georgia" pitchFamily="18" charset="0"/>
              </a:rPr>
              <a:t> </a:t>
            </a:r>
            <a:r>
              <a:rPr lang="ru-RU" sz="6000" dirty="0" smtClean="0">
                <a:solidFill>
                  <a:srgbClr val="7030A0"/>
                </a:solidFill>
                <a:latin typeface="Georgia" pitchFamily="18" charset="0"/>
              </a:rPr>
              <a:t>Спасибо за внимание.</a:t>
            </a:r>
            <a:endParaRPr lang="ru-RU" sz="6000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548680"/>
            <a:ext cx="3096344" cy="560608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И вот однажды, смотрел человек на звездное небо и ему захотелось узнать, что же это за звезды и почему они такие яркие. Ученые придумали специальные приборы – телескопы, с помощью которых наблюдали за планетами</a:t>
            </a:r>
            <a:r>
              <a:rPr lang="ru-RU" dirty="0" smtClean="0">
                <a:latin typeface="Constantia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http://www.taxydromos.gr/data/news/1398867773325295442.jpg"/>
          <p:cNvPicPr/>
          <p:nvPr/>
        </p:nvPicPr>
        <p:blipFill>
          <a:blip r:embed="rId3" cstate="print"/>
          <a:srcRect r="53501"/>
          <a:stretch>
            <a:fillRect/>
          </a:stretch>
        </p:blipFill>
        <p:spPr bwMode="auto">
          <a:xfrm flipH="1">
            <a:off x="4355975" y="836712"/>
            <a:ext cx="3973413" cy="512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3600400" cy="553407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atin typeface="Georgia" pitchFamily="18" charset="0"/>
              </a:rPr>
              <a:t>Небо над нашей головой усыпано множеством звезд. Они похожи на маленькие сверкающие точки и расположены далеко от Земли. На самом деле звезды очень большие. 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4" name="Picture 5" descr="http://www.spacetelescope.org/static/archives/images/wallpaper2/heic060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836712"/>
            <a:ext cx="4194928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908721"/>
            <a:ext cx="2880320" cy="468052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Но люди хотели знать, есть ли жизнь на других планетах. А чтобы это узнать, надо обязательно долететь до них. И вот ученые изобрели первый космический корабль - спутник, установили на нем приборы и запустили в космическое пространство.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6386" name="Picture 2" descr="http://77rus.smugmug.com/Military/Memorial-Museum-of/13/799072211_ybpHi-L.jpg"/>
          <p:cNvPicPr>
            <a:picLocks noChangeAspect="1" noChangeArrowheads="1"/>
          </p:cNvPicPr>
          <p:nvPr/>
        </p:nvPicPr>
        <p:blipFill>
          <a:blip r:embed="rId2" cstate="print"/>
          <a:srcRect l="13768" r="17393" b="4918"/>
          <a:stretch>
            <a:fillRect/>
          </a:stretch>
        </p:blipFill>
        <p:spPr bwMode="auto">
          <a:xfrm>
            <a:off x="3995936" y="1196752"/>
            <a:ext cx="4529962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20688"/>
            <a:ext cx="3240360" cy="5534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Georgia" pitchFamily="18" charset="0"/>
              </a:rPr>
              <a:t>На борту первого спутника были две собаки – Белка и Стрелка. Они первыми покорили космос и  удачно вернулись на Землю. 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4" name="Рисунок 3" descr="Фот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1412776"/>
            <a:ext cx="4453086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8"/>
            <a:ext cx="3960440" cy="553407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12 апреля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1961 года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советский космонавт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Юрий Алексеевич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Гагарин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впервые в мире совершил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виток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вокруг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Земли.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" name="Рисунок 3" descr="http://isicad.ru/uploads/img/7955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908720"/>
            <a:ext cx="3744416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052736"/>
            <a:ext cx="3168352" cy="51020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Свой первый полет 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Ю.А. Гагарин совершил на космическом корабле </a:t>
            </a:r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«Восток- 1»</a:t>
            </a:r>
            <a:endParaRPr lang="ru-RU" sz="36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1506" name="Picture 2" descr="http://images.fineartamerica.com/images-medium-large/launch-of-vostok-1-spacecraft-ria-novosti.jpg"/>
          <p:cNvPicPr>
            <a:picLocks noChangeAspect="1" noChangeArrowheads="1"/>
          </p:cNvPicPr>
          <p:nvPr/>
        </p:nvPicPr>
        <p:blipFill>
          <a:blip r:embed="rId2" cstate="print"/>
          <a:srcRect l="27159" r="26642"/>
          <a:stretch>
            <a:fillRect/>
          </a:stretch>
        </p:blipFill>
        <p:spPr bwMode="auto">
          <a:xfrm>
            <a:off x="4644008" y="620688"/>
            <a:ext cx="3369134" cy="5501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48680"/>
            <a:ext cx="3096344" cy="560608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Из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космического пространства Юрий Гагарин увидел нашу планету – Земля, она</a:t>
            </a:r>
          </a:p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была круглая и показалась ему очень маленькой.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" name="Рисунок 4" descr="http://www.oboiruneta.ru/images/stories/dg_originals/4317AE587EE3-17.jpg"/>
          <p:cNvPicPr/>
          <p:nvPr/>
        </p:nvPicPr>
        <p:blipFill>
          <a:blip r:embed="rId2" cstate="print"/>
          <a:srcRect l="19666" r="18619"/>
          <a:stretch>
            <a:fillRect/>
          </a:stretch>
        </p:blipFill>
        <p:spPr bwMode="auto">
          <a:xfrm>
            <a:off x="4283968" y="980728"/>
            <a:ext cx="4394051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4d1494e64ce8ea5183f35808e5c6375cc57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474</Words>
  <Application>Microsoft Office PowerPoint</Application>
  <PresentationFormat>Экран (4:3)</PresentationFormat>
  <Paragraphs>44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Constantia</vt:lpstr>
      <vt:lpstr>Georgia</vt:lpstr>
      <vt:lpstr>Тема Office</vt:lpstr>
      <vt:lpstr>ДЕТЯМ   О КОСМОСЕ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Творческое задание</vt:lpstr>
      <vt:lpstr>Творческое задание</vt:lpstr>
      <vt:lpstr>Творческое задание</vt:lpstr>
      <vt:lpstr>Презентация PowerPoint</vt:lpstr>
    </vt:vector>
  </TitlesOfParts>
  <Company>WolfishLair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Пользователь</cp:lastModifiedBy>
  <cp:revision>28</cp:revision>
  <dcterms:created xsi:type="dcterms:W3CDTF">2013-02-26T18:13:19Z</dcterms:created>
  <dcterms:modified xsi:type="dcterms:W3CDTF">2020-05-15T18:43:13Z</dcterms:modified>
</cp:coreProperties>
</file>