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0" r:id="rId2"/>
    <p:sldMasterId id="2147483687" r:id="rId3"/>
  </p:sldMasterIdLst>
  <p:notesMasterIdLst>
    <p:notesMasterId r:id="rId37"/>
  </p:notesMasterIdLst>
  <p:sldIdLst>
    <p:sldId id="429" r:id="rId4"/>
    <p:sldId id="469" r:id="rId5"/>
    <p:sldId id="443" r:id="rId6"/>
    <p:sldId id="471" r:id="rId7"/>
    <p:sldId id="444" r:id="rId8"/>
    <p:sldId id="445" r:id="rId9"/>
    <p:sldId id="446" r:id="rId10"/>
    <p:sldId id="448" r:id="rId11"/>
    <p:sldId id="470" r:id="rId12"/>
    <p:sldId id="320" r:id="rId13"/>
    <p:sldId id="430" r:id="rId14"/>
    <p:sldId id="442" r:id="rId15"/>
    <p:sldId id="441" r:id="rId16"/>
    <p:sldId id="451" r:id="rId17"/>
    <p:sldId id="452" r:id="rId18"/>
    <p:sldId id="453" r:id="rId19"/>
    <p:sldId id="454" r:id="rId20"/>
    <p:sldId id="455" r:id="rId21"/>
    <p:sldId id="467" r:id="rId22"/>
    <p:sldId id="468" r:id="rId23"/>
    <p:sldId id="456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72" r:id="rId34"/>
    <p:sldId id="473" r:id="rId35"/>
    <p:sldId id="43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A7C"/>
    <a:srgbClr val="FA6A1A"/>
    <a:srgbClr val="A0C5D0"/>
    <a:srgbClr val="AAD8E4"/>
    <a:srgbClr val="399AB5"/>
    <a:srgbClr val="215968"/>
    <a:srgbClr val="000000"/>
    <a:srgbClr val="A60E0E"/>
    <a:srgbClr val="B22020"/>
    <a:srgbClr val="9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04" autoAdjust="0"/>
  </p:normalViewPr>
  <p:slideViewPr>
    <p:cSldViewPr>
      <p:cViewPr varScale="1">
        <p:scale>
          <a:sx n="68" d="100"/>
          <a:sy n="68" d="100"/>
        </p:scale>
        <p:origin x="12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7" Type="http://schemas.openxmlformats.org/officeDocument/2006/relationships/image" Target="../media/image17.png"/><Relationship Id="rId2" Type="http://schemas.openxmlformats.org/officeDocument/2006/relationships/slide" Target="../slides/slide14.xml"/><Relationship Id="rId1" Type="http://schemas.openxmlformats.org/officeDocument/2006/relationships/slide" Target="../slides/slide3.xml"/><Relationship Id="rId6" Type="http://schemas.openxmlformats.org/officeDocument/2006/relationships/image" Target="../media/image16.png"/><Relationship Id="rId5" Type="http://schemas.openxmlformats.org/officeDocument/2006/relationships/slide" Target="../slides/slide31.xml"/><Relationship Id="rId4" Type="http://schemas.openxmlformats.org/officeDocument/2006/relationships/slide" Target="../slides/slide21.xm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C4EC8-4F16-4178-8D6D-4CD42DF620E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E37BF3-EC7B-4A49-9076-68935588D863}">
      <dgm:prSet phldrT="[Текст]" custT="1"/>
      <dgm:spPr>
        <a:gradFill flip="none" rotWithShape="1">
          <a:gsLst>
            <a:gs pos="5000">
              <a:schemeClr val="accent5">
                <a:lumMod val="40000"/>
                <a:lumOff val="60000"/>
              </a:schemeClr>
            </a:gs>
            <a:gs pos="5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gm:spPr>
      <dgm:t>
        <a:bodyPr lIns="0" tIns="0" rIns="0" bIns="0"/>
        <a:lstStyle/>
        <a:p>
          <a:pPr algn="ctr"/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Викторина по произведению «Санькин дедушка», автор Леонид </a:t>
          </a:r>
          <a:r>
            <a:rPr lang="ru-RU" sz="2000" b="1" dirty="0" err="1">
              <a:solidFill>
                <a:schemeClr val="accent5">
                  <a:lumMod val="50000"/>
                </a:schemeClr>
              </a:solidFill>
            </a:rPr>
            <a:t>Коркодинов</a:t>
          </a:r>
          <a:endParaRPr lang="ru-RU" sz="2000" b="1" dirty="0">
            <a:solidFill>
              <a:schemeClr val="accent5">
                <a:lumMod val="50000"/>
              </a:schemeClr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>
              <a:snd r:embed="rId7" name="audio1.wav"/>
            </a:hlinkClick>
          </dgm14:cNvPr>
        </a:ext>
      </dgm:extLst>
    </dgm:pt>
    <dgm:pt modelId="{801AD951-ECE1-4D14-80CC-2FCCD579879B}" type="parTrans" cxnId="{6D1745D8-00D3-4B99-A826-2DBB2F6F9D27}">
      <dgm:prSet/>
      <dgm:spPr/>
      <dgm:t>
        <a:bodyPr/>
        <a:lstStyle/>
        <a:p>
          <a:endParaRPr lang="ru-RU"/>
        </a:p>
      </dgm:t>
    </dgm:pt>
    <dgm:pt modelId="{0620E5B7-4B7C-4A7E-BC00-4A2591BE4D38}" type="sibTrans" cxnId="{6D1745D8-00D3-4B99-A826-2DBB2F6F9D27}">
      <dgm:prSet/>
      <dgm:spPr>
        <a:solidFill>
          <a:schemeClr val="bg1">
            <a:lumMod val="50000"/>
          </a:schemeClr>
        </a:solidFill>
        <a:ln w="381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/>
        </a:p>
      </dgm:t>
    </dgm:pt>
    <dgm:pt modelId="{43C200AB-8FFA-478F-A68D-BEB7568C2F5D}">
      <dgm:prSet phldrT="[Текст]" custT="1"/>
      <dgm:sp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gm:spPr>
      <dgm:t>
        <a:bodyPr lIns="0" tIns="0" rIns="0" bIns="72000"/>
        <a:lstStyle/>
        <a:p>
          <a:pPr algn="ctr"/>
          <a:r>
            <a:rPr lang="ru-RU" sz="2400" b="1" dirty="0">
              <a:solidFill>
                <a:schemeClr val="accent5">
                  <a:lumMod val="50000"/>
                </a:schemeClr>
              </a:solidFill>
              <a:latin typeface="+mn-lt"/>
            </a:rPr>
            <a:t>Школа молодого бойца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>
              <a:snd r:embed="rId7" name="audio1.wav"/>
            </a:hlinkClick>
          </dgm14:cNvPr>
        </a:ext>
      </dgm:extLst>
    </dgm:pt>
    <dgm:pt modelId="{330FC05D-F444-4C83-988C-08867FED8551}" type="parTrans" cxnId="{23289D3F-B056-4750-B0EE-59C49E4C4E52}">
      <dgm:prSet/>
      <dgm:spPr/>
      <dgm:t>
        <a:bodyPr/>
        <a:lstStyle/>
        <a:p>
          <a:endParaRPr lang="ru-RU"/>
        </a:p>
      </dgm:t>
    </dgm:pt>
    <dgm:pt modelId="{AC8FF56B-B524-447E-82F7-B841B4D18292}" type="sibTrans" cxnId="{23289D3F-B056-4750-B0EE-59C49E4C4E52}">
      <dgm:prSet/>
      <dgm:spPr/>
      <dgm:t>
        <a:bodyPr/>
        <a:lstStyle/>
        <a:p>
          <a:endParaRPr lang="ru-RU"/>
        </a:p>
      </dgm:t>
    </dgm:pt>
    <dgm:pt modelId="{B9332ECE-11C5-4CF0-AFB9-3FE68F7B2FE8}">
      <dgm:prSet phldrT="[Текст]" custT="1"/>
      <dgm:spPr>
        <a:gradFill flip="none" rotWithShape="1">
          <a:gsLst>
            <a:gs pos="2000">
              <a:schemeClr val="accent5">
                <a:lumMod val="60000"/>
                <a:lumOff val="40000"/>
              </a:schemeClr>
            </a:gs>
            <a:gs pos="48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gm:spPr>
      <dgm:t>
        <a:bodyPr lIns="0" tIns="0" rIns="0" bIns="72000"/>
        <a:lstStyle/>
        <a:p>
          <a:pPr algn="ctr"/>
          <a:r>
            <a:rPr lang="ru-RU" sz="2400" b="1" dirty="0">
              <a:solidFill>
                <a:schemeClr val="accent5">
                  <a:lumMod val="50000"/>
                </a:schemeClr>
              </a:solidFill>
            </a:rPr>
            <a:t>Музей военной техники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>
              <a:snd r:embed="rId7" name="audio1.wav"/>
            </a:hlinkClick>
          </dgm14:cNvPr>
        </a:ext>
      </dgm:extLst>
    </dgm:pt>
    <dgm:pt modelId="{6089882C-3471-4044-A3B5-A37D0EB44BA1}" type="parTrans" cxnId="{065C4DC5-B20C-4BF8-A912-AB5F65D0EA58}">
      <dgm:prSet/>
      <dgm:spPr/>
      <dgm:t>
        <a:bodyPr/>
        <a:lstStyle/>
        <a:p>
          <a:endParaRPr lang="ru-RU"/>
        </a:p>
      </dgm:t>
    </dgm:pt>
    <dgm:pt modelId="{3547A1BE-D913-4236-9CF3-D3381CA0861A}" type="sibTrans" cxnId="{065C4DC5-B20C-4BF8-A912-AB5F65D0EA58}">
      <dgm:prSet/>
      <dgm:spPr/>
      <dgm:t>
        <a:bodyPr/>
        <a:lstStyle/>
        <a:p>
          <a:endParaRPr lang="ru-RU"/>
        </a:p>
      </dgm:t>
    </dgm:pt>
    <dgm:pt modelId="{9D809CBB-54D3-47BE-BC28-6194CFF14F59}">
      <dgm:prSet phldrT="[Текст]" custT="1"/>
      <dgm:sp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gm:spPr>
      <dgm:t>
        <a:bodyPr lIns="0" tIns="0" rIns="0" bIns="72000"/>
        <a:lstStyle/>
        <a:p>
          <a:pPr algn="ctr"/>
          <a:r>
            <a:rPr lang="ru-RU" sz="2000" b="1" dirty="0">
              <a:solidFill>
                <a:schemeClr val="accent5">
                  <a:lumMod val="50000"/>
                </a:schemeClr>
              </a:solidFill>
            </a:rPr>
            <a:t>Музыкальная игра: «Угадай мелодию военной песни»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>
              <a:snd r:embed="rId7" name="audio1.wav"/>
            </a:hlinkClick>
          </dgm14:cNvPr>
        </a:ext>
      </dgm:extLst>
    </dgm:pt>
    <dgm:pt modelId="{8DF6FE2A-AB17-42DC-ACB1-0FAF3A9DB7D8}" type="parTrans" cxnId="{68C30E68-9BB3-407D-9D73-F373000878B0}">
      <dgm:prSet/>
      <dgm:spPr/>
      <dgm:t>
        <a:bodyPr/>
        <a:lstStyle/>
        <a:p>
          <a:endParaRPr lang="ru-RU"/>
        </a:p>
      </dgm:t>
    </dgm:pt>
    <dgm:pt modelId="{13E94C3C-DBFA-4DC0-9711-8ACB85AAF8DE}" type="sibTrans" cxnId="{68C30E68-9BB3-407D-9D73-F373000878B0}">
      <dgm:prSet/>
      <dgm:spPr/>
      <dgm:t>
        <a:bodyPr/>
        <a:lstStyle/>
        <a:p>
          <a:endParaRPr lang="ru-RU"/>
        </a:p>
      </dgm:t>
    </dgm:pt>
    <dgm:pt modelId="{6B9E8A28-26BE-463A-A76A-FDF29189FE8C}">
      <dgm:prSet phldrT="[Текст]" custT="1"/>
      <dgm:spPr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>
          <a:solidFill>
            <a:schemeClr val="accent5">
              <a:lumMod val="75000"/>
            </a:schemeClr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gm:spPr>
      <dgm:t>
        <a:bodyPr lIns="0" tIns="0" rIns="0" bIns="72000"/>
        <a:lstStyle/>
        <a:p>
          <a:r>
            <a:rPr lang="ru-RU" sz="2800" b="1" dirty="0">
              <a:solidFill>
                <a:schemeClr val="accent5">
                  <a:lumMod val="50000"/>
                </a:schemeClr>
              </a:solidFill>
            </a:rPr>
            <a:t>Нарисуй своего героя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>
              <a:snd r:embed="rId7" name="audio1.wav"/>
            </a:hlinkClick>
          </dgm14:cNvPr>
        </a:ext>
      </dgm:extLst>
    </dgm:pt>
    <dgm:pt modelId="{24BA618C-36BF-4ED6-B10A-981AD3C92AC3}" type="parTrans" cxnId="{DCEF84EE-3B60-45F4-B30B-9B6C0B41CC91}">
      <dgm:prSet/>
      <dgm:spPr/>
      <dgm:t>
        <a:bodyPr/>
        <a:lstStyle/>
        <a:p>
          <a:endParaRPr lang="ru-RU"/>
        </a:p>
      </dgm:t>
    </dgm:pt>
    <dgm:pt modelId="{602DF614-DA86-4E46-A0FC-DBB5F919948F}" type="sibTrans" cxnId="{DCEF84EE-3B60-45F4-B30B-9B6C0B41CC91}">
      <dgm:prSet/>
      <dgm:spPr/>
      <dgm:t>
        <a:bodyPr/>
        <a:lstStyle/>
        <a:p>
          <a:endParaRPr lang="ru-RU"/>
        </a:p>
      </dgm:t>
    </dgm:pt>
    <dgm:pt modelId="{42268175-4CCD-4C8A-9D85-358A1B016285}" type="pres">
      <dgm:prSet presAssocID="{DECC4EC8-4F16-4178-8D6D-4CD42DF620EB}" presName="linearFlow" presStyleCnt="0">
        <dgm:presLayoutVars>
          <dgm:dir/>
          <dgm:resizeHandles val="exact"/>
        </dgm:presLayoutVars>
      </dgm:prSet>
      <dgm:spPr/>
    </dgm:pt>
    <dgm:pt modelId="{82356F93-AB78-49FD-BCD5-05A602A878D1}" type="pres">
      <dgm:prSet presAssocID="{B4E37BF3-EC7B-4A49-9076-68935588D863}" presName="composite" presStyleCnt="0"/>
      <dgm:spPr/>
    </dgm:pt>
    <dgm:pt modelId="{7B9DCC31-97B9-4A7E-AB3E-D058B093527F}" type="pres">
      <dgm:prSet presAssocID="{B4E37BF3-EC7B-4A49-9076-68935588D863}" presName="imgShp" presStyleLbl="fgImgPlace1" presStyleIdx="0" presStyleCnt="5" custScaleX="208862" custScaleY="208862" custLinFactX="-27575" custLinFactNeighborX="-100000" custLinFactNeighborY="19349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gm:spPr>
    </dgm:pt>
    <dgm:pt modelId="{C3AF27A3-885D-4DDF-884C-41F8E678B13A}" type="pres">
      <dgm:prSet presAssocID="{B4E37BF3-EC7B-4A49-9076-68935588D863}" presName="txShp" presStyleLbl="node1" presStyleIdx="0" presStyleCnt="5" custScaleX="104000" custScaleY="204736" custLinFactNeighborX="-122" custLinFactNeighborY="32057">
        <dgm:presLayoutVars>
          <dgm:bulletEnabled val="1"/>
        </dgm:presLayoutVars>
      </dgm:prSet>
      <dgm:spPr/>
    </dgm:pt>
    <dgm:pt modelId="{0D1E24C7-96A1-4827-B86E-AA04C5CB35E1}" type="pres">
      <dgm:prSet presAssocID="{0620E5B7-4B7C-4A7E-BC00-4A2591BE4D38}" presName="spacing" presStyleCnt="0"/>
      <dgm:spPr/>
    </dgm:pt>
    <dgm:pt modelId="{7171D006-7CCE-4DE7-913E-A51841DB366A}" type="pres">
      <dgm:prSet presAssocID="{B9332ECE-11C5-4CF0-AFB9-3FE68F7B2FE8}" presName="composite" presStyleCnt="0"/>
      <dgm:spPr/>
    </dgm:pt>
    <dgm:pt modelId="{4BCFF047-7062-45A9-B731-07BDD5289391}" type="pres">
      <dgm:prSet presAssocID="{B9332ECE-11C5-4CF0-AFB9-3FE68F7B2FE8}" presName="imgShp" presStyleLbl="fgImgPlace1" presStyleIdx="1" presStyleCnt="5" custScaleX="204953" custScaleY="204953" custLinFactX="-16146" custLinFactNeighborX="-100000" custLinFactNeighborY="-3501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gm:spPr>
    </dgm:pt>
    <dgm:pt modelId="{6CD375DD-7395-4E13-A90D-120FC5C1A74C}" type="pres">
      <dgm:prSet presAssocID="{B9332ECE-11C5-4CF0-AFB9-3FE68F7B2FE8}" presName="txShp" presStyleLbl="node1" presStyleIdx="1" presStyleCnt="5" custScaleY="106818" custLinFactNeighborX="1902" custLinFactNeighborY="9973">
        <dgm:presLayoutVars>
          <dgm:bulletEnabled val="1"/>
        </dgm:presLayoutVars>
      </dgm:prSet>
      <dgm:spPr/>
    </dgm:pt>
    <dgm:pt modelId="{B02E1226-4028-4F8D-83D4-CAE4E103A852}" type="pres">
      <dgm:prSet presAssocID="{3547A1BE-D913-4236-9CF3-D3381CA0861A}" presName="spacing" presStyleCnt="0"/>
      <dgm:spPr/>
    </dgm:pt>
    <dgm:pt modelId="{A34FA111-9820-49D9-B0BA-409F4423AFF2}" type="pres">
      <dgm:prSet presAssocID="{43C200AB-8FFA-478F-A68D-BEB7568C2F5D}" presName="composite" presStyleCnt="0"/>
      <dgm:spPr/>
    </dgm:pt>
    <dgm:pt modelId="{E629E4D4-5BF5-4FEC-896C-67B1CD810569}" type="pres">
      <dgm:prSet presAssocID="{43C200AB-8FFA-478F-A68D-BEB7568C2F5D}" presName="imgShp" presStyleLbl="fgImgPlace1" presStyleIdx="2" presStyleCnt="5" custScaleX="205502" custScaleY="205502" custLinFactX="-16008" custLinFactNeighborX="-100000" custLinFactNeighborY="-42065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gm:spPr>
    </dgm:pt>
    <dgm:pt modelId="{17DD1B1E-421B-446B-9A41-F9B30F85C619}" type="pres">
      <dgm:prSet presAssocID="{43C200AB-8FFA-478F-A68D-BEB7568C2F5D}" presName="txShp" presStyleLbl="node1" presStyleIdx="2" presStyleCnt="5" custScaleY="106818" custLinFactNeighborX="1890" custLinFactNeighborY="-61438">
        <dgm:presLayoutVars>
          <dgm:bulletEnabled val="1"/>
        </dgm:presLayoutVars>
      </dgm:prSet>
      <dgm:spPr/>
    </dgm:pt>
    <dgm:pt modelId="{A26B0BCA-8933-4311-AACA-540040075DCA}" type="pres">
      <dgm:prSet presAssocID="{AC8FF56B-B524-447E-82F7-B841B4D18292}" presName="spacing" presStyleCnt="0"/>
      <dgm:spPr/>
    </dgm:pt>
    <dgm:pt modelId="{3F972BBC-BB99-4392-8EC2-9E8AF3D226BF}" type="pres">
      <dgm:prSet presAssocID="{9D809CBB-54D3-47BE-BC28-6194CFF14F59}" presName="composite" presStyleCnt="0"/>
      <dgm:spPr/>
    </dgm:pt>
    <dgm:pt modelId="{F54DE265-085D-4494-B2C1-B4215689FCE7}" type="pres">
      <dgm:prSet presAssocID="{9D809CBB-54D3-47BE-BC28-6194CFF14F59}" presName="imgShp" presStyleLbl="fgImgPlace1" presStyleIdx="3" presStyleCnt="5" custScaleX="206055" custScaleY="206055" custLinFactY="-20427" custLinFactNeighborX="-96246" custLinFactNeighborY="-100000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gm:spPr>
    </dgm:pt>
    <dgm:pt modelId="{6A898AEE-2799-473D-BB6F-0ABD13C38556}" type="pres">
      <dgm:prSet presAssocID="{9D809CBB-54D3-47BE-BC28-6194CFF14F59}" presName="txShp" presStyleLbl="node1" presStyleIdx="3" presStyleCnt="5" custScaleY="156970" custLinFactY="-39371" custLinFactNeighborX="1877" custLinFactNeighborY="-100000">
        <dgm:presLayoutVars>
          <dgm:bulletEnabled val="1"/>
        </dgm:presLayoutVars>
      </dgm:prSet>
      <dgm:spPr/>
    </dgm:pt>
    <dgm:pt modelId="{D722C75F-A716-433A-A226-F426CD68AF45}" type="pres">
      <dgm:prSet presAssocID="{13E94C3C-DBFA-4DC0-9711-8ACB85AAF8DE}" presName="spacing" presStyleCnt="0"/>
      <dgm:spPr/>
    </dgm:pt>
    <dgm:pt modelId="{5CF809A8-0D93-49D2-A167-F6676B4AE50E}" type="pres">
      <dgm:prSet presAssocID="{6B9E8A28-26BE-463A-A76A-FDF29189FE8C}" presName="composite" presStyleCnt="0"/>
      <dgm:spPr/>
    </dgm:pt>
    <dgm:pt modelId="{A06A5270-DDFB-4B0E-BE6A-A67D937D0EEA}" type="pres">
      <dgm:prSet presAssocID="{6B9E8A28-26BE-463A-A76A-FDF29189FE8C}" presName="imgShp" presStyleLbl="fgImgPlace1" presStyleIdx="4" presStyleCnt="5" custScaleX="209670" custScaleY="173238" custLinFactX="-14967" custLinFactY="-60093" custLinFactNeighborX="-100000" custLinFactNeighborY="-10000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61131E9-AD7F-40C8-9A8C-EBF87E46EF91}" type="pres">
      <dgm:prSet presAssocID="{6B9E8A28-26BE-463A-A76A-FDF29189FE8C}" presName="txShp" presStyleLbl="node1" presStyleIdx="4" presStyleCnt="5" custScaleY="156970" custLinFactY="-39371" custLinFactNeighborX="1877" custLinFactNeighborY="-100000">
        <dgm:presLayoutVars>
          <dgm:bulletEnabled val="1"/>
        </dgm:presLayoutVars>
      </dgm:prSet>
      <dgm:spPr/>
    </dgm:pt>
  </dgm:ptLst>
  <dgm:cxnLst>
    <dgm:cxn modelId="{DAA7411A-C0DC-41EB-8332-157D5AFFCCBB}" type="presOf" srcId="{43C200AB-8FFA-478F-A68D-BEB7568C2F5D}" destId="{17DD1B1E-421B-446B-9A41-F9B30F85C619}" srcOrd="0" destOrd="0" presId="urn:microsoft.com/office/officeart/2005/8/layout/vList3"/>
    <dgm:cxn modelId="{D4E99A20-B106-4982-9434-06F9364DEE34}" type="presOf" srcId="{9D809CBB-54D3-47BE-BC28-6194CFF14F59}" destId="{6A898AEE-2799-473D-BB6F-0ABD13C38556}" srcOrd="0" destOrd="0" presId="urn:microsoft.com/office/officeart/2005/8/layout/vList3"/>
    <dgm:cxn modelId="{23289D3F-B056-4750-B0EE-59C49E4C4E52}" srcId="{DECC4EC8-4F16-4178-8D6D-4CD42DF620EB}" destId="{43C200AB-8FFA-478F-A68D-BEB7568C2F5D}" srcOrd="2" destOrd="0" parTransId="{330FC05D-F444-4C83-988C-08867FED8551}" sibTransId="{AC8FF56B-B524-447E-82F7-B841B4D18292}"/>
    <dgm:cxn modelId="{68C30E68-9BB3-407D-9D73-F373000878B0}" srcId="{DECC4EC8-4F16-4178-8D6D-4CD42DF620EB}" destId="{9D809CBB-54D3-47BE-BC28-6194CFF14F59}" srcOrd="3" destOrd="0" parTransId="{8DF6FE2A-AB17-42DC-ACB1-0FAF3A9DB7D8}" sibTransId="{13E94C3C-DBFA-4DC0-9711-8ACB85AAF8DE}"/>
    <dgm:cxn modelId="{1BAF5A7B-B80C-4B60-AB8B-7F42753232A4}" type="presOf" srcId="{B9332ECE-11C5-4CF0-AFB9-3FE68F7B2FE8}" destId="{6CD375DD-7395-4E13-A90D-120FC5C1A74C}" srcOrd="0" destOrd="0" presId="urn:microsoft.com/office/officeart/2005/8/layout/vList3"/>
    <dgm:cxn modelId="{B2CFDB89-11F8-472A-864F-E6D6671DFB97}" type="presOf" srcId="{DECC4EC8-4F16-4178-8D6D-4CD42DF620EB}" destId="{42268175-4CCD-4C8A-9D85-358A1B016285}" srcOrd="0" destOrd="0" presId="urn:microsoft.com/office/officeart/2005/8/layout/vList3"/>
    <dgm:cxn modelId="{F43E2AAC-0B65-4618-B0F5-EC1E370D4BDF}" type="presOf" srcId="{6B9E8A28-26BE-463A-A76A-FDF29189FE8C}" destId="{961131E9-AD7F-40C8-9A8C-EBF87E46EF91}" srcOrd="0" destOrd="0" presId="urn:microsoft.com/office/officeart/2005/8/layout/vList3"/>
    <dgm:cxn modelId="{065C4DC5-B20C-4BF8-A912-AB5F65D0EA58}" srcId="{DECC4EC8-4F16-4178-8D6D-4CD42DF620EB}" destId="{B9332ECE-11C5-4CF0-AFB9-3FE68F7B2FE8}" srcOrd="1" destOrd="0" parTransId="{6089882C-3471-4044-A3B5-A37D0EB44BA1}" sibTransId="{3547A1BE-D913-4236-9CF3-D3381CA0861A}"/>
    <dgm:cxn modelId="{6D1745D8-00D3-4B99-A826-2DBB2F6F9D27}" srcId="{DECC4EC8-4F16-4178-8D6D-4CD42DF620EB}" destId="{B4E37BF3-EC7B-4A49-9076-68935588D863}" srcOrd="0" destOrd="0" parTransId="{801AD951-ECE1-4D14-80CC-2FCCD579879B}" sibTransId="{0620E5B7-4B7C-4A7E-BC00-4A2591BE4D38}"/>
    <dgm:cxn modelId="{3CC3E8E7-4ABC-4917-83AE-7E24495218DD}" type="presOf" srcId="{B4E37BF3-EC7B-4A49-9076-68935588D863}" destId="{C3AF27A3-885D-4DDF-884C-41F8E678B13A}" srcOrd="0" destOrd="0" presId="urn:microsoft.com/office/officeart/2005/8/layout/vList3"/>
    <dgm:cxn modelId="{DCEF84EE-3B60-45F4-B30B-9B6C0B41CC91}" srcId="{DECC4EC8-4F16-4178-8D6D-4CD42DF620EB}" destId="{6B9E8A28-26BE-463A-A76A-FDF29189FE8C}" srcOrd="4" destOrd="0" parTransId="{24BA618C-36BF-4ED6-B10A-981AD3C92AC3}" sibTransId="{602DF614-DA86-4E46-A0FC-DBB5F919948F}"/>
    <dgm:cxn modelId="{40EB8573-F9D1-44A2-B775-20A2B13F6219}" type="presParOf" srcId="{42268175-4CCD-4C8A-9D85-358A1B016285}" destId="{82356F93-AB78-49FD-BCD5-05A602A878D1}" srcOrd="0" destOrd="0" presId="urn:microsoft.com/office/officeart/2005/8/layout/vList3"/>
    <dgm:cxn modelId="{1A064EFA-FF2B-428B-85B5-6E5DE7F060ED}" type="presParOf" srcId="{82356F93-AB78-49FD-BCD5-05A602A878D1}" destId="{7B9DCC31-97B9-4A7E-AB3E-D058B093527F}" srcOrd="0" destOrd="0" presId="urn:microsoft.com/office/officeart/2005/8/layout/vList3"/>
    <dgm:cxn modelId="{FC61EF16-4CBB-439B-BF0E-FFC2C63F3020}" type="presParOf" srcId="{82356F93-AB78-49FD-BCD5-05A602A878D1}" destId="{C3AF27A3-885D-4DDF-884C-41F8E678B13A}" srcOrd="1" destOrd="0" presId="urn:microsoft.com/office/officeart/2005/8/layout/vList3"/>
    <dgm:cxn modelId="{8B108B73-5171-4ABB-A01C-7477FCCA5D36}" type="presParOf" srcId="{42268175-4CCD-4C8A-9D85-358A1B016285}" destId="{0D1E24C7-96A1-4827-B86E-AA04C5CB35E1}" srcOrd="1" destOrd="0" presId="urn:microsoft.com/office/officeart/2005/8/layout/vList3"/>
    <dgm:cxn modelId="{21955082-EA58-46CF-8BB0-B085F94DDE29}" type="presParOf" srcId="{42268175-4CCD-4C8A-9D85-358A1B016285}" destId="{7171D006-7CCE-4DE7-913E-A51841DB366A}" srcOrd="2" destOrd="0" presId="urn:microsoft.com/office/officeart/2005/8/layout/vList3"/>
    <dgm:cxn modelId="{CD33B21F-FC0D-4A76-9C91-38FE7D0FB335}" type="presParOf" srcId="{7171D006-7CCE-4DE7-913E-A51841DB366A}" destId="{4BCFF047-7062-45A9-B731-07BDD5289391}" srcOrd="0" destOrd="0" presId="urn:microsoft.com/office/officeart/2005/8/layout/vList3"/>
    <dgm:cxn modelId="{D9FA1DC2-9CE0-4E01-80C9-1496E3FC5868}" type="presParOf" srcId="{7171D006-7CCE-4DE7-913E-A51841DB366A}" destId="{6CD375DD-7395-4E13-A90D-120FC5C1A74C}" srcOrd="1" destOrd="0" presId="urn:microsoft.com/office/officeart/2005/8/layout/vList3"/>
    <dgm:cxn modelId="{BB4A12E5-37FB-42DB-9E80-C9EDDF680671}" type="presParOf" srcId="{42268175-4CCD-4C8A-9D85-358A1B016285}" destId="{B02E1226-4028-4F8D-83D4-CAE4E103A852}" srcOrd="3" destOrd="0" presId="urn:microsoft.com/office/officeart/2005/8/layout/vList3"/>
    <dgm:cxn modelId="{DA04919A-8DB4-4339-8279-5195C11B7B86}" type="presParOf" srcId="{42268175-4CCD-4C8A-9D85-358A1B016285}" destId="{A34FA111-9820-49D9-B0BA-409F4423AFF2}" srcOrd="4" destOrd="0" presId="urn:microsoft.com/office/officeart/2005/8/layout/vList3"/>
    <dgm:cxn modelId="{9FCDCB94-06F0-4164-9870-AE8EB42D3E0E}" type="presParOf" srcId="{A34FA111-9820-49D9-B0BA-409F4423AFF2}" destId="{E629E4D4-5BF5-4FEC-896C-67B1CD810569}" srcOrd="0" destOrd="0" presId="urn:microsoft.com/office/officeart/2005/8/layout/vList3"/>
    <dgm:cxn modelId="{74F4A84A-0EEE-4846-ACD7-DC513A5AC258}" type="presParOf" srcId="{A34FA111-9820-49D9-B0BA-409F4423AFF2}" destId="{17DD1B1E-421B-446B-9A41-F9B30F85C619}" srcOrd="1" destOrd="0" presId="urn:microsoft.com/office/officeart/2005/8/layout/vList3"/>
    <dgm:cxn modelId="{A41F8E10-E70D-4805-A64A-EE9B32BD8265}" type="presParOf" srcId="{42268175-4CCD-4C8A-9D85-358A1B016285}" destId="{A26B0BCA-8933-4311-AACA-540040075DCA}" srcOrd="5" destOrd="0" presId="urn:microsoft.com/office/officeart/2005/8/layout/vList3"/>
    <dgm:cxn modelId="{2D0040CB-4256-4545-8FAD-EEFB4E38D41D}" type="presParOf" srcId="{42268175-4CCD-4C8A-9D85-358A1B016285}" destId="{3F972BBC-BB99-4392-8EC2-9E8AF3D226BF}" srcOrd="6" destOrd="0" presId="urn:microsoft.com/office/officeart/2005/8/layout/vList3"/>
    <dgm:cxn modelId="{4EC69AD7-F04B-4B2A-BCEC-DDCE2BC58A51}" type="presParOf" srcId="{3F972BBC-BB99-4392-8EC2-9E8AF3D226BF}" destId="{F54DE265-085D-4494-B2C1-B4215689FCE7}" srcOrd="0" destOrd="0" presId="urn:microsoft.com/office/officeart/2005/8/layout/vList3"/>
    <dgm:cxn modelId="{579A448E-D907-44EF-848F-0132210156EE}" type="presParOf" srcId="{3F972BBC-BB99-4392-8EC2-9E8AF3D226BF}" destId="{6A898AEE-2799-473D-BB6F-0ABD13C38556}" srcOrd="1" destOrd="0" presId="urn:microsoft.com/office/officeart/2005/8/layout/vList3"/>
    <dgm:cxn modelId="{2442199A-65A1-4E64-A6C8-6EB2994233DD}" type="presParOf" srcId="{42268175-4CCD-4C8A-9D85-358A1B016285}" destId="{D722C75F-A716-433A-A226-F426CD68AF45}" srcOrd="7" destOrd="0" presId="urn:microsoft.com/office/officeart/2005/8/layout/vList3"/>
    <dgm:cxn modelId="{84631E16-68AA-437D-B706-187BF8774898}" type="presParOf" srcId="{42268175-4CCD-4C8A-9D85-358A1B016285}" destId="{5CF809A8-0D93-49D2-A167-F6676B4AE50E}" srcOrd="8" destOrd="0" presId="urn:microsoft.com/office/officeart/2005/8/layout/vList3"/>
    <dgm:cxn modelId="{6ACB0A5B-2390-4383-A1F7-CE904A398086}" type="presParOf" srcId="{5CF809A8-0D93-49D2-A167-F6676B4AE50E}" destId="{A06A5270-DDFB-4B0E-BE6A-A67D937D0EEA}" srcOrd="0" destOrd="0" presId="urn:microsoft.com/office/officeart/2005/8/layout/vList3"/>
    <dgm:cxn modelId="{1E462FE0-E759-4233-99B2-60273597AE18}" type="presParOf" srcId="{5CF809A8-0D93-49D2-A167-F6676B4AE50E}" destId="{961131E9-AD7F-40C8-9A8C-EBF87E46EF91}" srcOrd="1" destOrd="0" presId="urn:microsoft.com/office/officeart/2005/8/layout/vList3"/>
  </dgm:cxnLst>
  <dgm:bg>
    <a:noFill/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F27A3-885D-4DDF-884C-41F8E678B13A}">
      <dsp:nvSpPr>
        <dsp:cNvPr id="0" name=""/>
        <dsp:cNvSpPr/>
      </dsp:nvSpPr>
      <dsp:spPr>
        <a:xfrm rot="10800000">
          <a:off x="1287018" y="126210"/>
          <a:ext cx="5162861" cy="751257"/>
        </a:xfrm>
        <a:prstGeom prst="homePlate">
          <a:avLst/>
        </a:prstGeom>
        <a:gradFill flip="none" rotWithShape="1">
          <a:gsLst>
            <a:gs pos="5000">
              <a:schemeClr val="accent5">
                <a:lumMod val="40000"/>
                <a:lumOff val="60000"/>
              </a:schemeClr>
            </a:gs>
            <a:gs pos="5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Викторина по произведению «Санькин дедушка», автор Леонид </a:t>
          </a:r>
          <a:r>
            <a:rPr lang="ru-RU" sz="2000" b="1" kern="1200" dirty="0" err="1">
              <a:solidFill>
                <a:schemeClr val="accent5">
                  <a:lumMod val="50000"/>
                </a:schemeClr>
              </a:solidFill>
            </a:rPr>
            <a:t>Коркодинов</a:t>
          </a:r>
          <a:endParaRPr lang="ru-RU" sz="2000" b="1" kern="1200" dirty="0">
            <a:solidFill>
              <a:schemeClr val="accent5">
                <a:lumMod val="50000"/>
              </a:schemeClr>
            </a:solidFill>
          </a:endParaRPr>
        </a:p>
      </dsp:txBody>
      <dsp:txXfrm rot="10800000">
        <a:off x="1474832" y="126210"/>
        <a:ext cx="4975047" cy="751257"/>
      </dsp:txXfrm>
    </dsp:sp>
    <dsp:sp modelId="{7B9DCC31-97B9-4A7E-AB3E-D058B093527F}">
      <dsp:nvSpPr>
        <dsp:cNvPr id="0" name=""/>
        <dsp:cNvSpPr/>
      </dsp:nvSpPr>
      <dsp:spPr>
        <a:xfrm>
          <a:off x="541038" y="72009"/>
          <a:ext cx="766397" cy="7663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375DD-7395-4E13-A90D-120FC5C1A74C}">
      <dsp:nvSpPr>
        <dsp:cNvPr id="0" name=""/>
        <dsp:cNvSpPr/>
      </dsp:nvSpPr>
      <dsp:spPr>
        <a:xfrm rot="10800000">
          <a:off x="1532838" y="1093585"/>
          <a:ext cx="4964290" cy="391957"/>
        </a:xfrm>
        <a:prstGeom prst="homePlate">
          <a:avLst/>
        </a:prstGeom>
        <a:gradFill flip="none" rotWithShape="1">
          <a:gsLst>
            <a:gs pos="2000">
              <a:schemeClr val="accent5">
                <a:lumMod val="60000"/>
                <a:lumOff val="40000"/>
              </a:schemeClr>
            </a:gs>
            <a:gs pos="48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720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5">
                  <a:lumMod val="50000"/>
                </a:schemeClr>
              </a:solidFill>
            </a:rPr>
            <a:t>Музей военной техники</a:t>
          </a:r>
        </a:p>
      </dsp:txBody>
      <dsp:txXfrm rot="10800000">
        <a:off x="1630827" y="1093585"/>
        <a:ext cx="4866301" cy="391957"/>
      </dsp:txXfrm>
    </dsp:sp>
    <dsp:sp modelId="{4BCFF047-7062-45A9-B731-07BDD5289391}">
      <dsp:nvSpPr>
        <dsp:cNvPr id="0" name=""/>
        <dsp:cNvSpPr/>
      </dsp:nvSpPr>
      <dsp:spPr>
        <a:xfrm>
          <a:off x="636204" y="864096"/>
          <a:ext cx="752054" cy="75205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D1B1E-421B-446B-9A41-F9B30F85C619}">
      <dsp:nvSpPr>
        <dsp:cNvPr id="0" name=""/>
        <dsp:cNvSpPr/>
      </dsp:nvSpPr>
      <dsp:spPr>
        <a:xfrm rot="10800000">
          <a:off x="1532746" y="1694146"/>
          <a:ext cx="4964290" cy="391957"/>
        </a:xfrm>
        <a:prstGeom prst="homePlate">
          <a:avLst/>
        </a:prstGeom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720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5">
                  <a:lumMod val="50000"/>
                </a:schemeClr>
              </a:solidFill>
              <a:latin typeface="+mn-lt"/>
            </a:rPr>
            <a:t>Школа молодого бойца</a:t>
          </a:r>
        </a:p>
      </dsp:txBody>
      <dsp:txXfrm rot="10800000">
        <a:off x="1630735" y="1694146"/>
        <a:ext cx="4866301" cy="391957"/>
      </dsp:txXfrm>
    </dsp:sp>
    <dsp:sp modelId="{E629E4D4-5BF5-4FEC-896C-67B1CD810569}">
      <dsp:nvSpPr>
        <dsp:cNvPr id="0" name=""/>
        <dsp:cNvSpPr/>
      </dsp:nvSpPr>
      <dsp:spPr>
        <a:xfrm>
          <a:off x="636207" y="1584177"/>
          <a:ext cx="754068" cy="75406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98AEE-2799-473D-BB6F-0ABD13C38556}">
      <dsp:nvSpPr>
        <dsp:cNvPr id="0" name=""/>
        <dsp:cNvSpPr/>
      </dsp:nvSpPr>
      <dsp:spPr>
        <a:xfrm rot="10800000">
          <a:off x="1532608" y="2180782"/>
          <a:ext cx="4964290" cy="575985"/>
        </a:xfrm>
        <a:prstGeom prst="homePlate">
          <a:avLst/>
        </a:prstGeom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720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5">
                  <a:lumMod val="50000"/>
                </a:schemeClr>
              </a:solidFill>
            </a:rPr>
            <a:t>Музыкальная игра: «Угадай мелодию военной песни»</a:t>
          </a:r>
        </a:p>
      </dsp:txBody>
      <dsp:txXfrm rot="10800000">
        <a:off x="1676604" y="2180782"/>
        <a:ext cx="4820294" cy="575985"/>
      </dsp:txXfrm>
    </dsp:sp>
    <dsp:sp modelId="{F54DE265-085D-4494-B2C1-B4215689FCE7}">
      <dsp:nvSpPr>
        <dsp:cNvPr id="0" name=""/>
        <dsp:cNvSpPr/>
      </dsp:nvSpPr>
      <dsp:spPr>
        <a:xfrm>
          <a:off x="708214" y="2160239"/>
          <a:ext cx="756097" cy="7560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131E9-AD7F-40C8-9A8C-EBF87E46EF91}">
      <dsp:nvSpPr>
        <dsp:cNvPr id="0" name=""/>
        <dsp:cNvSpPr/>
      </dsp:nvSpPr>
      <dsp:spPr>
        <a:xfrm rot="10800000">
          <a:off x="1535924" y="2986205"/>
          <a:ext cx="4964290" cy="575985"/>
        </a:xfrm>
        <a:prstGeom prst="homePlate">
          <a:avLst/>
        </a:prstGeom>
        <a:gradFill flip="none" rotWithShape="1">
          <a:gsLst>
            <a:gs pos="5000">
              <a:schemeClr val="accent5">
                <a:lumMod val="60000"/>
                <a:lumOff val="40000"/>
              </a:schemeClr>
            </a:gs>
            <a:gs pos="45000">
              <a:schemeClr val="accent5">
                <a:lumMod val="20000"/>
                <a:lumOff val="80000"/>
              </a:schemeClr>
            </a:gs>
            <a:gs pos="98000">
              <a:schemeClr val="accent5">
                <a:lumMod val="75000"/>
              </a:schemeClr>
            </a:gs>
          </a:gsLst>
          <a:lin ang="13500000" scaled="1"/>
          <a:tileRect/>
        </a:grad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l">
            <a:rot lat="0" lon="0" rev="66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720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5">
                  <a:lumMod val="50000"/>
                </a:schemeClr>
              </a:solidFill>
            </a:rPr>
            <a:t>Нарисуй своего героя</a:t>
          </a:r>
        </a:p>
      </dsp:txBody>
      <dsp:txXfrm rot="10800000">
        <a:off x="1679920" y="2986205"/>
        <a:ext cx="4820294" cy="575985"/>
      </dsp:txXfrm>
    </dsp:sp>
    <dsp:sp modelId="{A06A5270-DDFB-4B0E-BE6A-A67D937D0EEA}">
      <dsp:nvSpPr>
        <dsp:cNvPr id="0" name=""/>
        <dsp:cNvSpPr/>
      </dsp:nvSpPr>
      <dsp:spPr>
        <a:xfrm>
          <a:off x="636203" y="2880321"/>
          <a:ext cx="769362" cy="6356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A8D95-AA17-4258-9A10-ACA0D3705B62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C8D70-0070-40E3-8E5B-0BC93A5BE5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C8D70-0070-40E3-8E5B-0BC93A5BE5F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1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C8D70-0070-40E3-8E5B-0BC93A5BE5F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6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C8D70-0070-40E3-8E5B-0BC93A5BE5F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7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C8D70-0070-40E3-8E5B-0BC93A5BE5F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5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10318-BE52-45F4-8413-E571203FA42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3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10318-BE52-45F4-8413-E571203FA42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1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EA86-C68F-4817-8080-5D12E8B2F55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54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6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9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5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881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4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FC04-5EC0-4AFC-A63E-236A238BEEDF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1B197-7845-46D1-8A4C-A9B27511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2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F772-F35C-4701-B033-2BF373B9FC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17E8-DD40-449E-91EF-FF3E12865D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234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05014EC-9F2C-48B5-B3FF-7374FA6F941C}" type="datetimeFigureOut">
              <a:rPr lang="ru-RU" smtClean="0">
                <a:solidFill>
                  <a:srgbClr val="C0504D">
                    <a:lumMod val="75000"/>
                  </a:srgbClr>
                </a:solidFill>
              </a:rPr>
              <a:pPr/>
              <a:t>07.06.2023</a:t>
            </a:fld>
            <a:endParaRPr lang="ru-RU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4328" y="6356350"/>
            <a:ext cx="1162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B18FF-B079-4CD9-89FB-2B31593164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0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 baseline="0">
          <a:solidFill>
            <a:srgbClr val="3D3F8F"/>
          </a:solidFill>
          <a:latin typeface="Calibri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66700" indent="-266700" algn="l" rtl="0" fontAlgn="base">
        <a:lnSpc>
          <a:spcPct val="90000"/>
        </a:lnSpc>
        <a:spcBef>
          <a:spcPts val="1200"/>
        </a:spcBef>
        <a:spcAft>
          <a:spcPct val="0"/>
        </a:spcAft>
        <a:buSzPct val="80000"/>
        <a:buFontTx/>
        <a:buBlip>
          <a:blip/>
        </a:buBlip>
        <a:defRPr sz="2400" baseline="0">
          <a:solidFill>
            <a:srgbClr val="333333"/>
          </a:solidFill>
          <a:latin typeface="Calibri" pitchFamily="34" charset="0"/>
          <a:ea typeface="+mn-ea"/>
          <a:cs typeface="+mn-cs"/>
        </a:defRPr>
      </a:lvl1pPr>
      <a:lvl2pPr marL="622300" indent="-258763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400">
          <a:solidFill>
            <a:srgbClr val="333333"/>
          </a:solidFill>
          <a:latin typeface="Calibri" pitchFamily="34" charset="0"/>
        </a:defRPr>
      </a:lvl2pPr>
      <a:lvl3pPr marL="1065213" indent="-357188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400">
          <a:solidFill>
            <a:srgbClr val="666666"/>
          </a:solidFill>
          <a:latin typeface="Calibri" pitchFamily="34" charset="0"/>
        </a:defRPr>
      </a:lvl3pPr>
      <a:lvl4pPr marL="1435100" indent="-3683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Calibri" pitchFamily="34" charset="0"/>
        </a:defRPr>
      </a:lvl4pPr>
      <a:lvl5pPr marL="1817688" indent="-3810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Calibri" pitchFamily="34" charset="0"/>
        </a:defRPr>
      </a:lvl5pPr>
      <a:lvl6pPr marL="2274888" indent="-3810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+mn-lt"/>
        </a:defRPr>
      </a:lvl6pPr>
      <a:lvl7pPr marL="2732088" indent="-3810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+mn-lt"/>
        </a:defRPr>
      </a:lvl7pPr>
      <a:lvl8pPr marL="3189288" indent="-3810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+mn-lt"/>
        </a:defRPr>
      </a:lvl8pPr>
      <a:lvl9pPr marL="3646488" indent="-381000" algn="l" rtl="0" fontAlgn="base">
        <a:spcBef>
          <a:spcPct val="20000"/>
        </a:spcBef>
        <a:spcAft>
          <a:spcPct val="0"/>
        </a:spcAft>
        <a:buSzPct val="50000"/>
        <a:buBlip>
          <a:blip/>
        </a:buBlip>
        <a:defRPr sz="2000">
          <a:solidFill>
            <a:srgbClr val="6666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audio" Target="../media/audio1.wav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1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1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7.jpg"/><Relationship Id="rId11" Type="http://schemas.openxmlformats.org/officeDocument/2006/relationships/image" Target="../media/image60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1.png"/><Relationship Id="rId5" Type="http://schemas.openxmlformats.org/officeDocument/2006/relationships/image" Target="../media/image57.jp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1.png"/><Relationship Id="rId12" Type="http://schemas.openxmlformats.org/officeDocument/2006/relationships/slide" Target="slide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7.jpg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6.xml"/><Relationship Id="rId9" Type="http://schemas.openxmlformats.org/officeDocument/2006/relationships/slide" Target="slide33.xml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23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audio" Target="../media/audio2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7123" y="5811451"/>
            <a:ext cx="653182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Составила воспитатель: Селюнина Елена Сергеевна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76736"/>
            <a:ext cx="596467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427034" y="406226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215968"/>
                </a:solidFill>
                <a:effectLst>
                  <a:glow rad="101600">
                    <a:schemeClr val="bg1">
                      <a:alpha val="9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Интерактивный квест </a:t>
            </a:r>
          </a:p>
          <a:p>
            <a:pPr algn="ctr"/>
            <a:r>
              <a:rPr lang="ru-RU" sz="2000" b="1" dirty="0">
                <a:solidFill>
                  <a:srgbClr val="215968"/>
                </a:solidFill>
                <a:effectLst>
                  <a:glow rad="101600">
                    <a:schemeClr val="bg1">
                      <a:alpha val="9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для старших дошкольников и их родителей по мотивам рассказа батюшки Леонида Михайловича  </a:t>
            </a:r>
            <a:r>
              <a:rPr lang="ru-RU" sz="2000" b="1" dirty="0" err="1">
                <a:solidFill>
                  <a:srgbClr val="215968"/>
                </a:solidFill>
                <a:effectLst>
                  <a:glow rad="101600">
                    <a:schemeClr val="bg1">
                      <a:alpha val="9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Коркодинова</a:t>
            </a:r>
            <a:r>
              <a:rPr lang="ru-RU" sz="2000" b="1" dirty="0">
                <a:solidFill>
                  <a:srgbClr val="215968"/>
                </a:solidFill>
                <a:effectLst>
                  <a:glow rad="101600">
                    <a:schemeClr val="bg1">
                      <a:alpha val="9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«САНЬКИН ДЕДУШКА»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2987824" y="473451"/>
            <a:ext cx="4536504" cy="15022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cv8.litres.ru/pub/c/cover/51616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4" y="518298"/>
            <a:ext cx="1671217" cy="16865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6" y="4703282"/>
            <a:ext cx="1671217" cy="16175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7" b="42328"/>
          <a:stretch/>
        </p:blipFill>
        <p:spPr bwMode="auto">
          <a:xfrm>
            <a:off x="539189" y="2636912"/>
            <a:ext cx="1672264" cy="168477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6667" r="20617" b="17916"/>
          <a:stretch/>
        </p:blipFill>
        <p:spPr bwMode="auto">
          <a:xfrm>
            <a:off x="3722547" y="1772816"/>
            <a:ext cx="4020189" cy="2293748"/>
          </a:xfrm>
          <a:prstGeom prst="round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95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6"/>
          <p:cNvSpPr/>
          <p:nvPr/>
        </p:nvSpPr>
        <p:spPr>
          <a:xfrm>
            <a:off x="2390331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15"/>
          <p:cNvSpPr/>
          <p:nvPr/>
        </p:nvSpPr>
        <p:spPr>
          <a:xfrm>
            <a:off x="3911919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14"/>
          <p:cNvSpPr/>
          <p:nvPr/>
        </p:nvSpPr>
        <p:spPr>
          <a:xfrm>
            <a:off x="467271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Ю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13"/>
          <p:cNvSpPr/>
          <p:nvPr/>
        </p:nvSpPr>
        <p:spPr>
          <a:xfrm>
            <a:off x="5433507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Ш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12"/>
          <p:cNvSpPr/>
          <p:nvPr/>
        </p:nvSpPr>
        <p:spPr>
          <a:xfrm>
            <a:off x="6194301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оверка"/>
          <p:cNvSpPr/>
          <p:nvPr/>
        </p:nvSpPr>
        <p:spPr>
          <a:xfrm>
            <a:off x="3561665" y="4653136"/>
            <a:ext cx="2020671" cy="36004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Посмотреть</a:t>
            </a:r>
          </a:p>
        </p:txBody>
      </p:sp>
      <p:sp>
        <p:nvSpPr>
          <p:cNvPr id="17" name="отг"/>
          <p:cNvSpPr txBox="1"/>
          <p:nvPr/>
        </p:nvSpPr>
        <p:spPr>
          <a:xfrm>
            <a:off x="3455876" y="152717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Ключ шифра</a:t>
            </a:r>
          </a:p>
        </p:txBody>
      </p:sp>
      <p:sp>
        <p:nvSpPr>
          <p:cNvPr id="18" name="9"/>
          <p:cNvSpPr txBox="1"/>
          <p:nvPr/>
        </p:nvSpPr>
        <p:spPr>
          <a:xfrm>
            <a:off x="3455876" y="311310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Шифровка</a:t>
            </a:r>
          </a:p>
        </p:txBody>
      </p:sp>
      <p:sp>
        <p:nvSpPr>
          <p:cNvPr id="20" name="8"/>
          <p:cNvSpPr/>
          <p:nvPr/>
        </p:nvSpPr>
        <p:spPr>
          <a:xfrm>
            <a:off x="3073084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</a:t>
            </a:r>
          </a:p>
        </p:txBody>
      </p:sp>
      <p:sp>
        <p:nvSpPr>
          <p:cNvPr id="22" name="7"/>
          <p:cNvSpPr/>
          <p:nvPr/>
        </p:nvSpPr>
        <p:spPr>
          <a:xfrm>
            <a:off x="3580987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10</a:t>
            </a:r>
          </a:p>
        </p:txBody>
      </p:sp>
      <p:sp>
        <p:nvSpPr>
          <p:cNvPr id="29" name="6"/>
          <p:cNvSpPr/>
          <p:nvPr/>
        </p:nvSpPr>
        <p:spPr>
          <a:xfrm>
            <a:off x="4075638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6</a:t>
            </a:r>
          </a:p>
        </p:txBody>
      </p:sp>
      <p:sp>
        <p:nvSpPr>
          <p:cNvPr id="30" name="5"/>
          <p:cNvSpPr/>
          <p:nvPr/>
        </p:nvSpPr>
        <p:spPr>
          <a:xfrm>
            <a:off x="4583541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17</a:t>
            </a:r>
          </a:p>
        </p:txBody>
      </p:sp>
      <p:sp>
        <p:nvSpPr>
          <p:cNvPr id="31" name="4"/>
          <p:cNvSpPr/>
          <p:nvPr/>
        </p:nvSpPr>
        <p:spPr>
          <a:xfrm>
            <a:off x="5091444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16</a:t>
            </a:r>
          </a:p>
        </p:txBody>
      </p:sp>
      <p:sp>
        <p:nvSpPr>
          <p:cNvPr id="32" name="3"/>
          <p:cNvSpPr/>
          <p:nvPr/>
        </p:nvSpPr>
        <p:spPr>
          <a:xfrm>
            <a:off x="5586096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10</a:t>
            </a:r>
          </a:p>
        </p:txBody>
      </p:sp>
      <p:sp>
        <p:nvSpPr>
          <p:cNvPr id="34" name="2"/>
          <p:cNvSpPr/>
          <p:nvPr/>
        </p:nvSpPr>
        <p:spPr>
          <a:xfrm>
            <a:off x="3151125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</a:t>
            </a:r>
          </a:p>
          <a:p>
            <a:pPr lvl="0"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1"/>
          <p:cNvSpPr/>
          <p:nvPr/>
        </p:nvSpPr>
        <p:spPr>
          <a:xfrm>
            <a:off x="1728000" y="3177192"/>
            <a:ext cx="5688000" cy="1980000"/>
          </a:xfrm>
          <a:prstGeom prst="roundRect">
            <a:avLst>
              <a:gd name="adj" fmla="val 4352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0" rIns="0" bIns="7200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 помощью ключа прочитайте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зашифрованное слово.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Нажимая на числа в шифровке,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проверьте правильность ответа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049" y="3177192"/>
            <a:ext cx="979463" cy="833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военной техники</a:t>
            </a:r>
          </a:p>
        </p:txBody>
      </p:sp>
      <p:graphicFrame>
        <p:nvGraphicFramePr>
          <p:cNvPr id="39" name="таб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004228"/>
              </p:ext>
            </p:extLst>
          </p:nvPr>
        </p:nvGraphicFramePr>
        <p:xfrm>
          <a:off x="358415" y="2082552"/>
          <a:ext cx="8412654" cy="914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9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n w="50800"/>
                          <a:solidFill>
                            <a:srgbClr val="215968"/>
                          </a:solidFill>
                        </a:rPr>
                        <a:t> Н</a:t>
                      </a:r>
                      <a:endParaRPr lang="ru-RU" sz="2400" dirty="0">
                        <a:solidFill>
                          <a:srgbClr val="21596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И</a:t>
                      </a:r>
                      <a:endParaRPr lang="ru-RU" sz="2400" b="1" dirty="0">
                        <a:solidFill>
                          <a:srgbClr val="21596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Катюша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20" y="1539240"/>
            <a:ext cx="6477560" cy="40500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30686" y="5954408"/>
            <a:ext cx="504000" cy="47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5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7" grpId="0" animBg="1"/>
      <p:bldP spid="17" grpId="0"/>
      <p:bldP spid="34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6"/>
          <p:cNvSpPr/>
          <p:nvPr/>
        </p:nvSpPr>
        <p:spPr>
          <a:xfrm>
            <a:off x="3131840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15"/>
          <p:cNvSpPr/>
          <p:nvPr/>
        </p:nvSpPr>
        <p:spPr>
          <a:xfrm>
            <a:off x="465342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14"/>
          <p:cNvSpPr/>
          <p:nvPr/>
        </p:nvSpPr>
        <p:spPr>
          <a:xfrm>
            <a:off x="5414222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оверка"/>
          <p:cNvSpPr/>
          <p:nvPr/>
        </p:nvSpPr>
        <p:spPr>
          <a:xfrm>
            <a:off x="3561665" y="4653136"/>
            <a:ext cx="2020671" cy="36004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</a:rPr>
              <a:t>Посмотреть</a:t>
            </a:r>
          </a:p>
        </p:txBody>
      </p:sp>
      <p:sp>
        <p:nvSpPr>
          <p:cNvPr id="17" name="отг"/>
          <p:cNvSpPr txBox="1"/>
          <p:nvPr/>
        </p:nvSpPr>
        <p:spPr>
          <a:xfrm>
            <a:off x="3455876" y="152717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Ключ шифра</a:t>
            </a:r>
          </a:p>
        </p:txBody>
      </p:sp>
      <p:sp>
        <p:nvSpPr>
          <p:cNvPr id="18" name="9"/>
          <p:cNvSpPr txBox="1"/>
          <p:nvPr/>
        </p:nvSpPr>
        <p:spPr>
          <a:xfrm>
            <a:off x="3455876" y="311310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Шифровка</a:t>
            </a:r>
          </a:p>
        </p:txBody>
      </p:sp>
      <p:sp>
        <p:nvSpPr>
          <p:cNvPr id="20" name="8"/>
          <p:cNvSpPr/>
          <p:nvPr/>
        </p:nvSpPr>
        <p:spPr>
          <a:xfrm>
            <a:off x="3554551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6</a:t>
            </a:r>
          </a:p>
        </p:txBody>
      </p:sp>
      <p:sp>
        <p:nvSpPr>
          <p:cNvPr id="22" name="7"/>
          <p:cNvSpPr/>
          <p:nvPr/>
        </p:nvSpPr>
        <p:spPr>
          <a:xfrm>
            <a:off x="4062454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10</a:t>
            </a:r>
          </a:p>
        </p:txBody>
      </p:sp>
      <p:sp>
        <p:nvSpPr>
          <p:cNvPr id="29" name="6"/>
          <p:cNvSpPr/>
          <p:nvPr/>
        </p:nvSpPr>
        <p:spPr>
          <a:xfrm>
            <a:off x="4557105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5</a:t>
            </a:r>
          </a:p>
        </p:txBody>
      </p:sp>
      <p:sp>
        <p:nvSpPr>
          <p:cNvPr id="30" name="5"/>
          <p:cNvSpPr/>
          <p:nvPr/>
        </p:nvSpPr>
        <p:spPr>
          <a:xfrm>
            <a:off x="5065008" y="3660868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3892634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1"/>
          <p:cNvSpPr/>
          <p:nvPr/>
        </p:nvSpPr>
        <p:spPr>
          <a:xfrm>
            <a:off x="1728000" y="3177192"/>
            <a:ext cx="5688000" cy="1980000"/>
          </a:xfrm>
          <a:prstGeom prst="roundRect">
            <a:avLst>
              <a:gd name="adj" fmla="val 4352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0" rIns="0" bIns="7200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С помощью ключа прочитайте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зашифрованное слово.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Нажимая на числа в шифровке,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проверьте правильность ответа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049" y="3177192"/>
            <a:ext cx="979463" cy="833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военной техники</a:t>
            </a:r>
          </a:p>
        </p:txBody>
      </p:sp>
      <p:graphicFrame>
        <p:nvGraphicFramePr>
          <p:cNvPr id="35" name="таб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96765"/>
              </p:ext>
            </p:extLst>
          </p:nvPr>
        </p:nvGraphicFramePr>
        <p:xfrm>
          <a:off x="358415" y="2082552"/>
          <a:ext cx="8412654" cy="914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9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n w="50800"/>
                          <a:solidFill>
                            <a:srgbClr val="215968"/>
                          </a:solidFill>
                        </a:rPr>
                        <a:t> Н</a:t>
                      </a:r>
                      <a:endParaRPr lang="ru-RU" sz="2400" dirty="0">
                        <a:solidFill>
                          <a:srgbClr val="21596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И</a:t>
                      </a:r>
                      <a:endParaRPr lang="ru-RU" sz="2400" b="1" dirty="0">
                        <a:solidFill>
                          <a:srgbClr val="21596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Танк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00" y="1577209"/>
            <a:ext cx="6480000" cy="397406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30686" y="5954408"/>
            <a:ext cx="504000" cy="47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9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7" grpId="0" animBg="1"/>
      <p:bldP spid="17" grpId="0"/>
      <p:bldP spid="34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6"/>
          <p:cNvSpPr/>
          <p:nvPr/>
        </p:nvSpPr>
        <p:spPr>
          <a:xfrm>
            <a:off x="2432215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15"/>
          <p:cNvSpPr/>
          <p:nvPr/>
        </p:nvSpPr>
        <p:spPr>
          <a:xfrm>
            <a:off x="3921825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14"/>
          <p:cNvSpPr/>
          <p:nvPr/>
        </p:nvSpPr>
        <p:spPr>
          <a:xfrm>
            <a:off x="4666630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13"/>
          <p:cNvSpPr/>
          <p:nvPr/>
        </p:nvSpPr>
        <p:spPr>
          <a:xfrm>
            <a:off x="5411435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12"/>
          <p:cNvSpPr/>
          <p:nvPr/>
        </p:nvSpPr>
        <p:spPr>
          <a:xfrm>
            <a:off x="6156240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оверка"/>
          <p:cNvSpPr/>
          <p:nvPr/>
        </p:nvSpPr>
        <p:spPr>
          <a:xfrm>
            <a:off x="3561665" y="4653136"/>
            <a:ext cx="2020671" cy="36004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</a:rPr>
              <a:t>Посмотреть</a:t>
            </a:r>
          </a:p>
        </p:txBody>
      </p:sp>
      <p:sp>
        <p:nvSpPr>
          <p:cNvPr id="17" name="отг"/>
          <p:cNvSpPr txBox="1"/>
          <p:nvPr/>
        </p:nvSpPr>
        <p:spPr>
          <a:xfrm>
            <a:off x="3455876" y="152717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Ключ шифра</a:t>
            </a:r>
          </a:p>
        </p:txBody>
      </p:sp>
      <p:sp>
        <p:nvSpPr>
          <p:cNvPr id="18" name="9"/>
          <p:cNvSpPr txBox="1"/>
          <p:nvPr/>
        </p:nvSpPr>
        <p:spPr>
          <a:xfrm>
            <a:off x="3455876" y="311310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Шифровка</a:t>
            </a:r>
          </a:p>
        </p:txBody>
      </p:sp>
      <p:sp>
        <p:nvSpPr>
          <p:cNvPr id="20" name="8"/>
          <p:cNvSpPr/>
          <p:nvPr/>
        </p:nvSpPr>
        <p:spPr>
          <a:xfrm>
            <a:off x="3055567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11</a:t>
            </a:r>
          </a:p>
        </p:txBody>
      </p:sp>
      <p:sp>
        <p:nvSpPr>
          <p:cNvPr id="22" name="7"/>
          <p:cNvSpPr/>
          <p:nvPr/>
        </p:nvSpPr>
        <p:spPr>
          <a:xfrm>
            <a:off x="3560476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9</a:t>
            </a:r>
          </a:p>
        </p:txBody>
      </p:sp>
      <p:sp>
        <p:nvSpPr>
          <p:cNvPr id="29" name="6"/>
          <p:cNvSpPr/>
          <p:nvPr/>
        </p:nvSpPr>
        <p:spPr>
          <a:xfrm>
            <a:off x="4065385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5</a:t>
            </a:r>
          </a:p>
        </p:txBody>
      </p:sp>
      <p:sp>
        <p:nvSpPr>
          <p:cNvPr id="30" name="5"/>
          <p:cNvSpPr/>
          <p:nvPr/>
        </p:nvSpPr>
        <p:spPr>
          <a:xfrm>
            <a:off x="4570294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</a:t>
            </a:r>
          </a:p>
        </p:txBody>
      </p:sp>
      <p:sp>
        <p:nvSpPr>
          <p:cNvPr id="31" name="4"/>
          <p:cNvSpPr/>
          <p:nvPr/>
        </p:nvSpPr>
        <p:spPr>
          <a:xfrm>
            <a:off x="5075203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15</a:t>
            </a:r>
          </a:p>
        </p:txBody>
      </p:sp>
      <p:sp>
        <p:nvSpPr>
          <p:cNvPr id="32" name="3"/>
          <p:cNvSpPr/>
          <p:nvPr/>
        </p:nvSpPr>
        <p:spPr>
          <a:xfrm>
            <a:off x="5580112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4</a:t>
            </a:r>
          </a:p>
        </p:txBody>
      </p:sp>
      <p:sp>
        <p:nvSpPr>
          <p:cNvPr id="34" name="2"/>
          <p:cNvSpPr/>
          <p:nvPr/>
        </p:nvSpPr>
        <p:spPr>
          <a:xfrm>
            <a:off x="3177020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военной техники</a:t>
            </a:r>
          </a:p>
        </p:txBody>
      </p:sp>
      <p:graphicFrame>
        <p:nvGraphicFramePr>
          <p:cNvPr id="39" name="таб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066701"/>
              </p:ext>
            </p:extLst>
          </p:nvPr>
        </p:nvGraphicFramePr>
        <p:xfrm>
          <a:off x="358415" y="2082552"/>
          <a:ext cx="8412654" cy="914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9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n w="50800"/>
                          <a:solidFill>
                            <a:srgbClr val="215968"/>
                          </a:solidFill>
                        </a:rPr>
                        <a:t> Н</a:t>
                      </a:r>
                      <a:endParaRPr lang="ru-RU" sz="2400" dirty="0">
                        <a:solidFill>
                          <a:srgbClr val="21596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И</a:t>
                      </a:r>
                      <a:endParaRPr lang="ru-RU" sz="2400" b="1" dirty="0">
                        <a:solidFill>
                          <a:srgbClr val="21596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1"/>
          <p:cNvSpPr/>
          <p:nvPr/>
        </p:nvSpPr>
        <p:spPr>
          <a:xfrm>
            <a:off x="1728000" y="3177192"/>
            <a:ext cx="5688000" cy="1980000"/>
          </a:xfrm>
          <a:prstGeom prst="roundRect">
            <a:avLst>
              <a:gd name="adj" fmla="val 4352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0" rIns="0" bIns="7200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С помощью ключа прочитайте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зашифрованное слово.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Нажимая на числа в шифровке,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проверьте правильность ответа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049" y="3177192"/>
            <a:ext cx="979463" cy="833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линкор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000" y="1539240"/>
            <a:ext cx="5868000" cy="39600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Рисунок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30686" y="5954408"/>
            <a:ext cx="504000" cy="47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3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7" grpId="0" animBg="1"/>
      <p:bldP spid="17" grpId="0"/>
      <p:bldP spid="34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6"/>
          <p:cNvSpPr/>
          <p:nvPr/>
        </p:nvSpPr>
        <p:spPr>
          <a:xfrm>
            <a:off x="53840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15"/>
          <p:cNvSpPr/>
          <p:nvPr/>
        </p:nvSpPr>
        <p:spPr>
          <a:xfrm>
            <a:off x="202801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14"/>
          <p:cNvSpPr/>
          <p:nvPr/>
        </p:nvSpPr>
        <p:spPr>
          <a:xfrm>
            <a:off x="277282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13"/>
          <p:cNvSpPr/>
          <p:nvPr/>
        </p:nvSpPr>
        <p:spPr>
          <a:xfrm>
            <a:off x="351762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12"/>
          <p:cNvSpPr/>
          <p:nvPr/>
        </p:nvSpPr>
        <p:spPr>
          <a:xfrm>
            <a:off x="426243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оверка"/>
          <p:cNvSpPr/>
          <p:nvPr/>
        </p:nvSpPr>
        <p:spPr>
          <a:xfrm>
            <a:off x="3561665" y="4653136"/>
            <a:ext cx="2020671" cy="36004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</a:rPr>
              <a:t>Посмотреть</a:t>
            </a:r>
          </a:p>
        </p:txBody>
      </p:sp>
      <p:sp>
        <p:nvSpPr>
          <p:cNvPr id="17" name="отг"/>
          <p:cNvSpPr txBox="1"/>
          <p:nvPr/>
        </p:nvSpPr>
        <p:spPr>
          <a:xfrm>
            <a:off x="3455876" y="152717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Ключ шифра</a:t>
            </a:r>
          </a:p>
        </p:txBody>
      </p:sp>
      <p:sp>
        <p:nvSpPr>
          <p:cNvPr id="18" name="9"/>
          <p:cNvSpPr txBox="1"/>
          <p:nvPr/>
        </p:nvSpPr>
        <p:spPr>
          <a:xfrm>
            <a:off x="3455876" y="311310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Шифровка</a:t>
            </a:r>
          </a:p>
        </p:txBody>
      </p:sp>
      <p:sp>
        <p:nvSpPr>
          <p:cNvPr id="20" name="8"/>
          <p:cNvSpPr/>
          <p:nvPr/>
        </p:nvSpPr>
        <p:spPr>
          <a:xfrm>
            <a:off x="1763688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9</a:t>
            </a:r>
          </a:p>
        </p:txBody>
      </p:sp>
      <p:sp>
        <p:nvSpPr>
          <p:cNvPr id="22" name="7"/>
          <p:cNvSpPr/>
          <p:nvPr/>
        </p:nvSpPr>
        <p:spPr>
          <a:xfrm>
            <a:off x="2268597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2</a:t>
            </a:r>
          </a:p>
        </p:txBody>
      </p:sp>
      <p:sp>
        <p:nvSpPr>
          <p:cNvPr id="29" name="6"/>
          <p:cNvSpPr/>
          <p:nvPr/>
        </p:nvSpPr>
        <p:spPr>
          <a:xfrm>
            <a:off x="2773506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6</a:t>
            </a:r>
          </a:p>
        </p:txBody>
      </p:sp>
      <p:sp>
        <p:nvSpPr>
          <p:cNvPr id="30" name="5"/>
          <p:cNvSpPr/>
          <p:nvPr/>
        </p:nvSpPr>
        <p:spPr>
          <a:xfrm>
            <a:off x="3278415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4</a:t>
            </a:r>
          </a:p>
        </p:txBody>
      </p:sp>
      <p:sp>
        <p:nvSpPr>
          <p:cNvPr id="31" name="4"/>
          <p:cNvSpPr/>
          <p:nvPr/>
        </p:nvSpPr>
        <p:spPr>
          <a:xfrm>
            <a:off x="3783324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13</a:t>
            </a:r>
          </a:p>
        </p:txBody>
      </p:sp>
      <p:sp>
        <p:nvSpPr>
          <p:cNvPr id="32" name="3"/>
          <p:cNvSpPr/>
          <p:nvPr/>
        </p:nvSpPr>
        <p:spPr>
          <a:xfrm>
            <a:off x="4288233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3</a:t>
            </a:r>
          </a:p>
        </p:txBody>
      </p:sp>
      <p:sp>
        <p:nvSpPr>
          <p:cNvPr id="34" name="2"/>
          <p:cNvSpPr/>
          <p:nvPr/>
        </p:nvSpPr>
        <p:spPr>
          <a:xfrm>
            <a:off x="128321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военной техники</a:t>
            </a:r>
          </a:p>
        </p:txBody>
      </p:sp>
      <p:graphicFrame>
        <p:nvGraphicFramePr>
          <p:cNvPr id="39" name="таб"/>
          <p:cNvGraphicFramePr>
            <a:graphicFrameLocks noGrp="1"/>
          </p:cNvGraphicFramePr>
          <p:nvPr/>
        </p:nvGraphicFramePr>
        <p:xfrm>
          <a:off x="358415" y="2082552"/>
          <a:ext cx="8412654" cy="914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9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48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n w="50800"/>
                          <a:solidFill>
                            <a:srgbClr val="215968"/>
                          </a:solidFill>
                        </a:rPr>
                        <a:t> Н</a:t>
                      </a:r>
                      <a:endParaRPr lang="ru-RU" sz="2400" dirty="0">
                        <a:solidFill>
                          <a:srgbClr val="21596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И</a:t>
                      </a:r>
                      <a:endParaRPr lang="ru-RU" sz="2400" b="1" dirty="0">
                        <a:solidFill>
                          <a:srgbClr val="21596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15968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иии"/>
          <p:cNvSpPr/>
          <p:nvPr/>
        </p:nvSpPr>
        <p:spPr>
          <a:xfrm>
            <a:off x="500723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15"/>
          <p:cNvSpPr/>
          <p:nvPr/>
        </p:nvSpPr>
        <p:spPr>
          <a:xfrm>
            <a:off x="575204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13"/>
          <p:cNvSpPr/>
          <p:nvPr/>
        </p:nvSpPr>
        <p:spPr>
          <a:xfrm>
            <a:off x="6496848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13"/>
          <p:cNvSpPr/>
          <p:nvPr/>
        </p:nvSpPr>
        <p:spPr>
          <a:xfrm>
            <a:off x="7241653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13"/>
          <p:cNvSpPr/>
          <p:nvPr/>
        </p:nvSpPr>
        <p:spPr>
          <a:xfrm>
            <a:off x="7986456" y="5805264"/>
            <a:ext cx="504000" cy="432000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108000" rIns="0" bIns="0" numCol="1" spcCol="1270" anchor="ctr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spc="150" dirty="0">
                <a:ln w="11430"/>
                <a:solidFill>
                  <a:srgbClr val="21596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Ь</a:t>
            </a:r>
          </a:p>
          <a:p>
            <a:pPr algn="ctr" defTabSz="1066800">
              <a:lnSpc>
                <a:spcPts val="15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spc="150" dirty="0">
              <a:ln w="11430"/>
              <a:solidFill>
                <a:srgbClr val="21596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девять"/>
          <p:cNvSpPr/>
          <p:nvPr/>
        </p:nvSpPr>
        <p:spPr>
          <a:xfrm>
            <a:off x="4793142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9</a:t>
            </a:r>
          </a:p>
        </p:txBody>
      </p:sp>
      <p:sp>
        <p:nvSpPr>
          <p:cNvPr id="43" name="шесть"/>
          <p:cNvSpPr/>
          <p:nvPr/>
        </p:nvSpPr>
        <p:spPr>
          <a:xfrm>
            <a:off x="5298051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6</a:t>
            </a:r>
          </a:p>
        </p:txBody>
      </p:sp>
      <p:sp>
        <p:nvSpPr>
          <p:cNvPr id="44" name="тринад"/>
          <p:cNvSpPr/>
          <p:nvPr/>
        </p:nvSpPr>
        <p:spPr>
          <a:xfrm>
            <a:off x="5802960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13</a:t>
            </a:r>
          </a:p>
        </p:txBody>
      </p:sp>
      <p:sp>
        <p:nvSpPr>
          <p:cNvPr id="45" name="одинадц"/>
          <p:cNvSpPr/>
          <p:nvPr/>
        </p:nvSpPr>
        <p:spPr>
          <a:xfrm>
            <a:off x="6307869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11</a:t>
            </a:r>
          </a:p>
        </p:txBody>
      </p:sp>
      <p:sp>
        <p:nvSpPr>
          <p:cNvPr id="46" name="семь"/>
          <p:cNvSpPr/>
          <p:nvPr/>
        </p:nvSpPr>
        <p:spPr>
          <a:xfrm>
            <a:off x="6812780" y="3660494"/>
            <a:ext cx="504056" cy="50405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15968"/>
                </a:solidFill>
              </a:rPr>
              <a:t>7</a:t>
            </a:r>
          </a:p>
        </p:txBody>
      </p:sp>
      <p:sp>
        <p:nvSpPr>
          <p:cNvPr id="33" name="1"/>
          <p:cNvSpPr/>
          <p:nvPr/>
        </p:nvSpPr>
        <p:spPr>
          <a:xfrm>
            <a:off x="1728000" y="3177192"/>
            <a:ext cx="5688000" cy="1980000"/>
          </a:xfrm>
          <a:prstGeom prst="roundRect">
            <a:avLst>
              <a:gd name="adj" fmla="val 4352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2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0" tIns="0" rIns="0" bIns="7200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С помощью ключа прочитайте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зашифрованное слово.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Нажимая на числа в шифровке,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solidFill>
                  <a:srgbClr val="4BACC6">
                    <a:lumMod val="50000"/>
                  </a:srgbClr>
                </a:solidFill>
              </a:rPr>
              <a:t>проверьте правильность ответа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049" y="3177192"/>
            <a:ext cx="979463" cy="833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Самолет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024" y="1539240"/>
            <a:ext cx="6321951" cy="40500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Рисунок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18338" y="6323210"/>
            <a:ext cx="504000" cy="476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2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7" grpId="0" animBg="1"/>
      <p:bldP spid="17" grpId="0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с двумя усеченными соседними углами 96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На параде криком «Ура!» войска приветствуют главнокомандующего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039" y="1329388"/>
              <a:ext cx="3525633" cy="2318138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386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72875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06713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34522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2329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883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764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50054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82467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48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883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513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5100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2931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621331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62328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056841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485849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1095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5475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52815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8632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487144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920049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056841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328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62179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162040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053829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2055215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488445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914858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78904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87714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485228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29188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2919073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351653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endParaRPr lang="ru-RU" sz="240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ctr"/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Стремительное нападение войск </a:t>
              </a:r>
            </a:p>
            <a:p>
              <a:pPr algn="ctr"/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на противника с криком «Ура!»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744" y="1346199"/>
              <a:ext cx="3124071" cy="22260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027" y="2026274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3257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sp>
        <p:nvSpPr>
          <p:cNvPr id="90" name="Прямоугольник с двумя усеченными соседними углами 89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1187989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фанфар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36712" y="1379240"/>
            <a:ext cx="609600" cy="609600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59" name="Группа 58"/>
            <p:cNvGrpSpPr/>
            <p:nvPr/>
          </p:nvGrpSpPr>
          <p:grpSpPr>
            <a:xfrm>
              <a:off x="2538000" y="1628800"/>
              <a:ext cx="4068000" cy="432000"/>
              <a:chOff x="2479562" y="548736"/>
              <a:chExt cx="4184877" cy="504000"/>
            </a:xfrm>
          </p:grpSpPr>
          <p:sp>
            <p:nvSpPr>
              <p:cNvPr id="80" name="Овал 30"/>
              <p:cNvSpPr/>
              <p:nvPr/>
            </p:nvSpPr>
            <p:spPr>
              <a:xfrm>
                <a:off x="2479562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П</a:t>
                </a:r>
              </a:p>
            </p:txBody>
          </p:sp>
          <p:sp>
            <p:nvSpPr>
              <p:cNvPr id="81" name="Овал 30"/>
              <p:cNvSpPr/>
              <p:nvPr/>
            </p:nvSpPr>
            <p:spPr>
              <a:xfrm>
                <a:off x="3093041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Р</a:t>
                </a:r>
              </a:p>
            </p:txBody>
          </p:sp>
          <p:sp>
            <p:nvSpPr>
              <p:cNvPr id="82" name="Овал 30"/>
              <p:cNvSpPr/>
              <p:nvPr/>
            </p:nvSpPr>
            <p:spPr>
              <a:xfrm>
                <a:off x="3706520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А</a:t>
                </a:r>
              </a:p>
            </p:txBody>
          </p:sp>
          <p:sp>
            <p:nvSpPr>
              <p:cNvPr id="83" name="Овал 30"/>
              <p:cNvSpPr/>
              <p:nvPr/>
            </p:nvSpPr>
            <p:spPr>
              <a:xfrm>
                <a:off x="4319999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В</a:t>
                </a:r>
              </a:p>
            </p:txBody>
          </p:sp>
          <p:sp>
            <p:nvSpPr>
              <p:cNvPr id="85" name="Овал 30"/>
              <p:cNvSpPr/>
              <p:nvPr/>
            </p:nvSpPr>
            <p:spPr>
              <a:xfrm>
                <a:off x="4933478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И</a:t>
                </a:r>
              </a:p>
            </p:txBody>
          </p:sp>
          <p:sp>
            <p:nvSpPr>
              <p:cNvPr id="86" name="Овал 30"/>
              <p:cNvSpPr/>
              <p:nvPr/>
            </p:nvSpPr>
            <p:spPr>
              <a:xfrm>
                <a:off x="5546957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Л</a:t>
                </a:r>
              </a:p>
            </p:txBody>
          </p:sp>
          <p:sp>
            <p:nvSpPr>
              <p:cNvPr id="87" name="Овал 30"/>
              <p:cNvSpPr/>
              <p:nvPr/>
            </p:nvSpPr>
            <p:spPr>
              <a:xfrm>
                <a:off x="6160439" y="548736"/>
                <a:ext cx="504000" cy="504000"/>
              </a:xfrm>
              <a:prstGeom prst="snip2Same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9000">
                    <a:schemeClr val="bg1"/>
                  </a:gs>
                  <a:gs pos="46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accent5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А</a:t>
                </a:r>
              </a:p>
            </p:txBody>
          </p:sp>
        </p:grpSp>
        <p:sp>
          <p:nvSpPr>
            <p:cNvPr id="60" name="Прямоугольник 59"/>
            <p:cNvSpPr/>
            <p:nvPr/>
          </p:nvSpPr>
          <p:spPr>
            <a:xfrm>
              <a:off x="705104" y="2204126"/>
              <a:ext cx="77337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ru-RU" altLang="ru-RU" sz="2400" dirty="0">
                  <a:solidFill>
                    <a:srgbClr val="286A7C"/>
                  </a:solidFill>
                </a:rPr>
                <a:t>Прочитайте задание.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ru-RU" sz="2400" dirty="0">
                  <a:solidFill>
                    <a:srgbClr val="286A7C"/>
                  </a:solidFill>
                </a:rPr>
                <a:t>Произнесите отгаданное слово вслух.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ru-RU" altLang="ru-RU" sz="2400" dirty="0">
                  <a:solidFill>
                    <a:srgbClr val="286A7C"/>
                  </a:solidFill>
                </a:rPr>
                <a:t>Нажмите на стрелку, чтобы проверить ответ.</a:t>
              </a:r>
              <a:endParaRPr lang="ru-RU" sz="2400" dirty="0">
                <a:solidFill>
                  <a:srgbClr val="286A7C"/>
                </a:solidFill>
              </a:endParaRPr>
            </a:p>
          </p:txBody>
        </p:sp>
        <p:sp>
          <p:nvSpPr>
            <p:cNvPr id="62" name="Лента"/>
            <p:cNvSpPr txBox="1">
              <a:spLocks/>
            </p:cNvSpPr>
            <p:nvPr/>
          </p:nvSpPr>
          <p:spPr>
            <a:xfrm>
              <a:off x="1296000" y="544309"/>
              <a:ext cx="6552000" cy="720000"/>
            </a:xfrm>
            <a:prstGeom prst="ribbon">
              <a:avLst>
                <a:gd name="adj1" fmla="val 29302"/>
                <a:gd name="adj2" fmla="val 68392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>
                  <a:ln w="22225">
                    <a:solidFill>
                      <a:srgbClr val="F79646">
                        <a:lumMod val="75000"/>
                      </a:srgbClr>
                    </a:solidFill>
                    <a:prstDash val="solid"/>
                  </a:ln>
                  <a:solidFill>
                    <a:srgbClr val="F79646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Школа молодого бойца</a:t>
              </a:r>
            </a:p>
          </p:txBody>
        </p:sp>
        <p:grpSp>
          <p:nvGrpSpPr>
            <p:cNvPr id="63" name="Группа 62"/>
            <p:cNvGrpSpPr/>
            <p:nvPr/>
          </p:nvGrpSpPr>
          <p:grpSpPr>
            <a:xfrm>
              <a:off x="1853261" y="3226533"/>
              <a:ext cx="5437478" cy="3154795"/>
              <a:chOff x="1979712" y="3321111"/>
              <a:chExt cx="5437478" cy="3154795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9712" y="3321111"/>
                <a:ext cx="5437478" cy="3154795"/>
              </a:xfrm>
              <a:prstGeom prst="rect">
                <a:avLst/>
              </a:prstGeom>
            </p:spPr>
          </p:pic>
          <p:sp>
            <p:nvSpPr>
              <p:cNvPr id="79" name="Прямоугольник 78"/>
              <p:cNvSpPr/>
              <p:nvPr/>
            </p:nvSpPr>
            <p:spPr>
              <a:xfrm>
                <a:off x="5214854" y="5257664"/>
                <a:ext cx="14111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rgbClr val="FA6A1A"/>
                    </a:solidFill>
                  </a:rPr>
                  <a:t>Начать</a:t>
                </a:r>
              </a:p>
            </p:txBody>
          </p:sp>
        </p:grp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9712" y="4166658"/>
              <a:ext cx="2636912" cy="263691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476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Георгий Константинович Жуков – выдающийся маршал периода Великой Отечественной войны 1941-1945 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2039" y="1346199"/>
              <a:ext cx="3525633" cy="2066653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1093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6957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1106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40318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957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883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764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50054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82467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48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883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513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5100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2931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621331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62328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2055647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4129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2544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448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2815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8632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87144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9333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05564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328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21658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162040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053829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2055215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248749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12611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81802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7309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485228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9188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2919073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351176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Высшее воинское звание в Российской армии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530" y="1347033"/>
              <a:ext cx="3120499" cy="222442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42" y="2456928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3019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sp>
        <p:nvSpPr>
          <p:cNvPr id="90" name="Прямоугольник с двумя усеченными соседними углами 89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1187989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7" name="Прямоугольник с двумя усеченными соседними углами 96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80000"/>
                </a:lnSpc>
              </a:pPr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Государственный флаг России представляет собой полотнище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из трёх горизонтальных полос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4"/>
            <a:stretch/>
          </p:blipFill>
          <p:spPr>
            <a:xfrm>
              <a:off x="5252077" y="1243556"/>
              <a:ext cx="3285556" cy="2504129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0951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6957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12327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40951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957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883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Ф</a:t>
            </a: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764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50054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82467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48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883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513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5100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2931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621331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62328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2055833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563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5833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583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6" name="Овал 5"/>
          <p:cNvSpPr/>
          <p:nvPr/>
        </p:nvSpPr>
        <p:spPr>
          <a:xfrm>
            <a:off x="2052815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8632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87144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9443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055833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328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23286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48" name="Овал 47"/>
          <p:cNvSpPr/>
          <p:nvPr/>
        </p:nvSpPr>
        <p:spPr>
          <a:xfrm>
            <a:off x="162040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053829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2055215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2487638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1232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8563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5636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Г</a:t>
            </a:r>
          </a:p>
        </p:txBody>
      </p:sp>
      <p:sp>
        <p:nvSpPr>
          <p:cNvPr id="43" name="Овал 42"/>
          <p:cNvSpPr/>
          <p:nvPr/>
        </p:nvSpPr>
        <p:spPr>
          <a:xfrm>
            <a:off x="2485228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91882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2919073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351248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75000"/>
                    </a:srgbClr>
                  </a:solidFill>
                </a:rPr>
                <a:t> </a:t>
              </a: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Один из символов государства, полотнище прикреплённое с одной стороны к древку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9777" y="1346199"/>
              <a:ext cx="3166005" cy="18472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3053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1" y="2888976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Прямоугольник с двумя усеченными соседними углами 77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1187989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7" name="Прямоугольник с двумя усеченными соседними углами 96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80000"/>
                </a:lnSpc>
              </a:pPr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Тельняшки появились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во времена парусного флота: бело-синие полоски помогали видеть матроса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 на фоне парусов любого цвета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2077" y="1273750"/>
              <a:ext cx="3285556" cy="1925924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3786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66330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08655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37492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633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91637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Ф</a:t>
            </a: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601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Я</a:t>
            </a: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4804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Ш</a:t>
            </a: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7922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163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0" name="Прямоугольник с двумя усеченными соседними углами 49"/>
          <p:cNvSpPr/>
          <p:nvPr/>
        </p:nvSpPr>
        <p:spPr>
          <a:xfrm>
            <a:off x="76321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9163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4804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4804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7985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62248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622144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2051453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0945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1453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145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6" name="Овал 5"/>
          <p:cNvSpPr/>
          <p:nvPr/>
        </p:nvSpPr>
        <p:spPr>
          <a:xfrm>
            <a:off x="2051453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Ь</a:t>
            </a:r>
          </a:p>
        </p:txBody>
      </p:sp>
      <p:sp>
        <p:nvSpPr>
          <p:cNvPr id="7" name="Овал 6"/>
          <p:cNvSpPr/>
          <p:nvPr/>
        </p:nvSpPr>
        <p:spPr>
          <a:xfrm>
            <a:off x="2484187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84056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6012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051453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2144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21700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48" name="Овал 47"/>
          <p:cNvSpPr/>
          <p:nvPr/>
        </p:nvSpPr>
        <p:spPr>
          <a:xfrm>
            <a:off x="161715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53" name="Овал 52"/>
          <p:cNvSpPr/>
          <p:nvPr/>
        </p:nvSpPr>
        <p:spPr>
          <a:xfrm>
            <a:off x="205145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2051453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2485057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0940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79818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1825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Г</a:t>
            </a:r>
          </a:p>
        </p:txBody>
      </p:sp>
      <p:sp>
        <p:nvSpPr>
          <p:cNvPr id="43" name="Овал 42"/>
          <p:cNvSpPr/>
          <p:nvPr/>
        </p:nvSpPr>
        <p:spPr>
          <a:xfrm>
            <a:off x="24819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</a:p>
        </p:txBody>
      </p:sp>
      <p:sp>
        <p:nvSpPr>
          <p:cNvPr id="54" name="Овал 53"/>
          <p:cNvSpPr/>
          <p:nvPr/>
        </p:nvSpPr>
        <p:spPr>
          <a:xfrm>
            <a:off x="2916012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291601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348046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  Нательная рубашка, имеющая окраску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в виде чередующихся горизонтальных белых полос и полос другого цвета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369" y="1273750"/>
              <a:ext cx="2214820" cy="22094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7985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1614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15" y="3292882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Прямоугольник с двумя усеченными соседними углами 77"/>
          <p:cNvSpPr/>
          <p:nvPr/>
        </p:nvSpPr>
        <p:spPr>
          <a:xfrm>
            <a:off x="1184743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4211614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8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8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chemeClr val="accent5">
                      <a:lumMod val="50000"/>
                    </a:schemeClr>
                  </a:solidFill>
                </a:rPr>
                <a:t>Морская пехота — береговые войска. Чёрный берет и тёмно-синий китель — отличительный знак морских пехотинцев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7678" y="1275618"/>
              <a:ext cx="3254353" cy="1900180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015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6957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09722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39648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957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603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Ф</a:t>
            </a: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7799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Я</a:t>
            </a: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50345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7991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1960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0" name="Прямоугольник с двумя усеченными соседними углами 49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603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50345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50345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2215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619944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66" name="Овал 65"/>
          <p:cNvSpPr/>
          <p:nvPr/>
        </p:nvSpPr>
        <p:spPr>
          <a:xfrm>
            <a:off x="1619944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2050883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2516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0883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0883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6" name="Овал 5"/>
          <p:cNvSpPr/>
          <p:nvPr/>
        </p:nvSpPr>
        <p:spPr>
          <a:xfrm>
            <a:off x="2050883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Ь</a:t>
            </a:r>
          </a:p>
        </p:txBody>
      </p:sp>
      <p:sp>
        <p:nvSpPr>
          <p:cNvPr id="7" name="Овал 6"/>
          <p:cNvSpPr/>
          <p:nvPr/>
        </p:nvSpPr>
        <p:spPr>
          <a:xfrm>
            <a:off x="248251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9" name="Овал 8"/>
          <p:cNvSpPr/>
          <p:nvPr/>
        </p:nvSpPr>
        <p:spPr>
          <a:xfrm>
            <a:off x="2482516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7799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050883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19944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19944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48" name="Овал 47"/>
          <p:cNvSpPr/>
          <p:nvPr/>
        </p:nvSpPr>
        <p:spPr>
          <a:xfrm>
            <a:off x="1619944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53" name="Овал 52"/>
          <p:cNvSpPr/>
          <p:nvPr/>
        </p:nvSpPr>
        <p:spPr>
          <a:xfrm>
            <a:off x="2050883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Х</a:t>
            </a:r>
          </a:p>
        </p:txBody>
      </p:sp>
      <p:sp>
        <p:nvSpPr>
          <p:cNvPr id="67" name="Овал 66"/>
          <p:cNvSpPr/>
          <p:nvPr/>
        </p:nvSpPr>
        <p:spPr>
          <a:xfrm>
            <a:off x="2050883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2482516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10737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8251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2516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Г</a:t>
            </a:r>
          </a:p>
        </p:txBody>
      </p:sp>
      <p:sp>
        <p:nvSpPr>
          <p:cNvPr id="43" name="Овал 42"/>
          <p:cNvSpPr/>
          <p:nvPr/>
        </p:nvSpPr>
        <p:spPr>
          <a:xfrm>
            <a:off x="248251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Н</a:t>
            </a:r>
          </a:p>
        </p:txBody>
      </p:sp>
      <p:sp>
        <p:nvSpPr>
          <p:cNvPr id="54" name="Овал 53"/>
          <p:cNvSpPr/>
          <p:nvPr/>
        </p:nvSpPr>
        <p:spPr>
          <a:xfrm>
            <a:off x="2917799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68" name="Овал 67"/>
          <p:cNvSpPr/>
          <p:nvPr/>
        </p:nvSpPr>
        <p:spPr>
          <a:xfrm>
            <a:off x="2917799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350345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  Род сухопутных войск, предназначенный для ведения боя в пешем порядке или на боевых машинах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8381" y="1418649"/>
              <a:ext cx="3088797" cy="195592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2215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1" y="3825080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Прямоугольник с двумя усеченными соседними углами 77"/>
          <p:cNvSpPr/>
          <p:nvPr/>
        </p:nvSpPr>
        <p:spPr>
          <a:xfrm>
            <a:off x="1187624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Е</a:t>
            </a: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7" y="1737328"/>
            <a:ext cx="3420000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8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8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Ветераны Великой Отечественной войны защищали нашу страну в годы войны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с фашистами и победили!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395" y="1275617"/>
              <a:ext cx="3020919" cy="1992150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7134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76824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0721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34769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2329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6120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Ф</a:t>
            </a: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3589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Я</a:t>
            </a: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4472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Ш</a:t>
            </a: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82467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К</a:t>
            </a: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48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0" name="Прямоугольник с двумя усеченными соседними углами 49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6120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П</a:t>
            </a: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44722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4472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3382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2" name="Овал 51"/>
          <p:cNvSpPr/>
          <p:nvPr/>
        </p:nvSpPr>
        <p:spPr>
          <a:xfrm>
            <a:off x="162021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Е</a:t>
            </a:r>
          </a:p>
        </p:txBody>
      </p:sp>
      <p:sp>
        <p:nvSpPr>
          <p:cNvPr id="66" name="Овал 65"/>
          <p:cNvSpPr/>
          <p:nvPr/>
        </p:nvSpPr>
        <p:spPr>
          <a:xfrm>
            <a:off x="162021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</a:t>
            </a:r>
          </a:p>
        </p:txBody>
      </p:sp>
      <p:sp>
        <p:nvSpPr>
          <p:cNvPr id="73" name="Овал 72"/>
          <p:cNvSpPr/>
          <p:nvPr/>
        </p:nvSpPr>
        <p:spPr>
          <a:xfrm>
            <a:off x="2051321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482760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1321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1321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6" name="Овал 5"/>
          <p:cNvSpPr/>
          <p:nvPr/>
        </p:nvSpPr>
        <p:spPr>
          <a:xfrm>
            <a:off x="205132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Ь</a:t>
            </a:r>
          </a:p>
        </p:txBody>
      </p:sp>
      <p:sp>
        <p:nvSpPr>
          <p:cNvPr id="7" name="Овал 6"/>
          <p:cNvSpPr/>
          <p:nvPr/>
        </p:nvSpPr>
        <p:spPr>
          <a:xfrm>
            <a:off x="2482760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О</a:t>
            </a:r>
          </a:p>
        </p:txBody>
      </p:sp>
      <p:sp>
        <p:nvSpPr>
          <p:cNvPr id="9" name="Овал 8"/>
          <p:cNvSpPr/>
          <p:nvPr/>
        </p:nvSpPr>
        <p:spPr>
          <a:xfrm>
            <a:off x="2482760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10" name="Овал 9"/>
          <p:cNvSpPr/>
          <p:nvPr/>
        </p:nvSpPr>
        <p:spPr>
          <a:xfrm>
            <a:off x="2913589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051321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021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20216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48" name="Овал 47"/>
          <p:cNvSpPr/>
          <p:nvPr/>
        </p:nvSpPr>
        <p:spPr>
          <a:xfrm>
            <a:off x="162021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Л</a:t>
            </a:r>
          </a:p>
        </p:txBody>
      </p:sp>
      <p:sp>
        <p:nvSpPr>
          <p:cNvPr id="53" name="Овал 52"/>
          <p:cNvSpPr/>
          <p:nvPr/>
        </p:nvSpPr>
        <p:spPr>
          <a:xfrm>
            <a:off x="2051321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Х</a:t>
            </a:r>
          </a:p>
        </p:txBody>
      </p:sp>
      <p:sp>
        <p:nvSpPr>
          <p:cNvPr id="67" name="Овал 66"/>
          <p:cNvSpPr/>
          <p:nvPr/>
        </p:nvSpPr>
        <p:spPr>
          <a:xfrm>
            <a:off x="2051321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74" name="Овал 73"/>
          <p:cNvSpPr/>
          <p:nvPr/>
        </p:nvSpPr>
        <p:spPr>
          <a:xfrm>
            <a:off x="24827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17445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8276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2760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Г</a:t>
            </a:r>
          </a:p>
        </p:txBody>
      </p:sp>
      <p:sp>
        <p:nvSpPr>
          <p:cNvPr id="43" name="Овал 42"/>
          <p:cNvSpPr/>
          <p:nvPr/>
        </p:nvSpPr>
        <p:spPr>
          <a:xfrm>
            <a:off x="2482760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Н</a:t>
            </a:r>
          </a:p>
        </p:txBody>
      </p:sp>
      <p:sp>
        <p:nvSpPr>
          <p:cNvPr id="54" name="Овал 53"/>
          <p:cNvSpPr/>
          <p:nvPr/>
        </p:nvSpPr>
        <p:spPr>
          <a:xfrm>
            <a:off x="2913589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Т</a:t>
            </a:r>
          </a:p>
        </p:txBody>
      </p:sp>
      <p:sp>
        <p:nvSpPr>
          <p:cNvPr id="68" name="Овал 67"/>
          <p:cNvSpPr/>
          <p:nvPr/>
        </p:nvSpPr>
        <p:spPr>
          <a:xfrm>
            <a:off x="2913589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76" name="Овал 75"/>
          <p:cNvSpPr/>
          <p:nvPr/>
        </p:nvSpPr>
        <p:spPr>
          <a:xfrm>
            <a:off x="3344722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Старый, опытный воин, участник прошедшей войны 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2230" y="1418649"/>
              <a:ext cx="3081097" cy="20283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4" name="Рисунок 8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3382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9F4B93"/>
              </a:solidFill>
            </a:endParaRP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99" y="4257128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Прямоугольник с двумя усеченными соседними углами 77"/>
          <p:cNvSpPr/>
          <p:nvPr/>
        </p:nvSpPr>
        <p:spPr>
          <a:xfrm>
            <a:off x="1186120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4BACC6">
                    <a:lumMod val="75000"/>
                  </a:srgbClr>
                </a:solidFill>
              </a:rPr>
              <a:t>Е</a:t>
            </a: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20663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войга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625422"/>
              </p:ext>
            </p:extLst>
          </p:nvPr>
        </p:nvGraphicFramePr>
        <p:xfrm>
          <a:off x="839451" y="1988840"/>
          <a:ext cx="746509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037" y="555811"/>
            <a:ext cx="50479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Группа 70"/>
          <p:cNvGrpSpPr/>
          <p:nvPr/>
        </p:nvGrpSpPr>
        <p:grpSpPr>
          <a:xfrm>
            <a:off x="4960154" y="1737328"/>
            <a:ext cx="3420007" cy="4500000"/>
            <a:chOff x="4938123" y="1093144"/>
            <a:chExt cx="3913463" cy="4527614"/>
          </a:xfr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grpSpPr>
        <p:sp>
          <p:nvSpPr>
            <p:cNvPr id="72" name="Загнутый угол 71"/>
            <p:cNvSpPr/>
            <p:nvPr/>
          </p:nvSpPr>
          <p:spPr>
            <a:xfrm>
              <a:off x="4938123" y="1093144"/>
              <a:ext cx="3913463" cy="4527614"/>
            </a:xfrm>
            <a:prstGeom prst="foldedCorne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/>
              <a:endParaRPr lang="ru-RU" sz="2400" dirty="0">
                <a:solidFill>
                  <a:srgbClr val="9F4B93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ru-RU" sz="2400" dirty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9 мая – День победы, государственный праздник России, 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в городах проходит парад и праздничный салют</a:t>
              </a: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5360" y="1237746"/>
              <a:ext cx="3498989" cy="1992150"/>
            </a:xfrm>
            <a:prstGeom prst="rect">
              <a:avLst/>
            </a:prstGeo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3347134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</a:p>
        </p:txBody>
      </p:sp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3776824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28" name="Прямоугольник с двумя усеченными соседними углами 27"/>
          <p:cNvSpPr/>
          <p:nvPr/>
        </p:nvSpPr>
        <p:spPr>
          <a:xfrm>
            <a:off x="290721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Ш</a:t>
            </a:r>
          </a:p>
        </p:txBody>
      </p:sp>
      <p:sp>
        <p:nvSpPr>
          <p:cNvPr id="29" name="Прямоугольник с двумя усеченными соседними углами 28"/>
          <p:cNvSpPr/>
          <p:nvPr/>
        </p:nvSpPr>
        <p:spPr>
          <a:xfrm>
            <a:off x="3334769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30" name="Прямоугольник с двумя усеченными соседними углами 29"/>
          <p:cNvSpPr/>
          <p:nvPr/>
        </p:nvSpPr>
        <p:spPr>
          <a:xfrm>
            <a:off x="3762329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1186120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Ф</a:t>
            </a:r>
          </a:p>
        </p:txBody>
      </p:sp>
      <p:sp>
        <p:nvSpPr>
          <p:cNvPr id="44" name="Прямоугольник с двумя усеченными соседними углами 43"/>
          <p:cNvSpPr/>
          <p:nvPr/>
        </p:nvSpPr>
        <p:spPr>
          <a:xfrm>
            <a:off x="291379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Я</a:t>
            </a:r>
          </a:p>
        </p:txBody>
      </p:sp>
      <p:sp>
        <p:nvSpPr>
          <p:cNvPr id="45" name="Прямоугольник с двумя усеченными соседними углами 44"/>
          <p:cNvSpPr/>
          <p:nvPr/>
        </p:nvSpPr>
        <p:spPr>
          <a:xfrm>
            <a:off x="334646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Ш</a:t>
            </a:r>
          </a:p>
        </p:txBody>
      </p:sp>
      <p:sp>
        <p:nvSpPr>
          <p:cNvPr id="46" name="Прямоугольник с двумя усеченными соседними углами 45"/>
          <p:cNvSpPr/>
          <p:nvPr/>
        </p:nvSpPr>
        <p:spPr>
          <a:xfrm>
            <a:off x="3782467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</a:t>
            </a:r>
          </a:p>
        </p:txBody>
      </p:sp>
      <p:sp>
        <p:nvSpPr>
          <p:cNvPr id="47" name="Прямоугольник с двумя усеченными соседними углами 46"/>
          <p:cNvSpPr/>
          <p:nvPr/>
        </p:nvSpPr>
        <p:spPr>
          <a:xfrm>
            <a:off x="4214882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0" name="Прямоугольник с двумя усеченными соседними углами 49"/>
          <p:cNvSpPr/>
          <p:nvPr/>
        </p:nvSpPr>
        <p:spPr>
          <a:xfrm>
            <a:off x="75557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51" name="Прямоугольник с двумя усеченными соседними углами 50"/>
          <p:cNvSpPr/>
          <p:nvPr/>
        </p:nvSpPr>
        <p:spPr>
          <a:xfrm>
            <a:off x="1186120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</a:p>
        </p:txBody>
      </p:sp>
      <p:sp>
        <p:nvSpPr>
          <p:cNvPr id="61" name="Прямоугольник с двумя усеченными соседними углами 60"/>
          <p:cNvSpPr/>
          <p:nvPr/>
        </p:nvSpPr>
        <p:spPr>
          <a:xfrm>
            <a:off x="334646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69" name="Прямоугольник с двумя усеченными соседними углами 68"/>
          <p:cNvSpPr/>
          <p:nvPr/>
        </p:nvSpPr>
        <p:spPr>
          <a:xfrm>
            <a:off x="334646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70" name="Прямоугольник с двумя усеченными соседними углами 69"/>
          <p:cNvSpPr/>
          <p:nvPr/>
        </p:nvSpPr>
        <p:spPr>
          <a:xfrm>
            <a:off x="378470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2" name="Овал 51"/>
          <p:cNvSpPr/>
          <p:nvPr/>
        </p:nvSpPr>
        <p:spPr>
          <a:xfrm>
            <a:off x="162021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66" name="Овал 65"/>
          <p:cNvSpPr/>
          <p:nvPr/>
        </p:nvSpPr>
        <p:spPr>
          <a:xfrm>
            <a:off x="162021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</a:t>
            </a:r>
          </a:p>
        </p:txBody>
      </p:sp>
      <p:sp>
        <p:nvSpPr>
          <p:cNvPr id="73" name="Овал 72"/>
          <p:cNvSpPr/>
          <p:nvPr/>
        </p:nvSpPr>
        <p:spPr>
          <a:xfrm>
            <a:off x="2051321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П</a:t>
            </a:r>
          </a:p>
        </p:txBody>
      </p:sp>
      <p:sp>
        <p:nvSpPr>
          <p:cNvPr id="2" name="Овал 1"/>
          <p:cNvSpPr/>
          <p:nvPr/>
        </p:nvSpPr>
        <p:spPr>
          <a:xfrm>
            <a:off x="2483180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4" name="Овал 3"/>
          <p:cNvSpPr/>
          <p:nvPr/>
        </p:nvSpPr>
        <p:spPr>
          <a:xfrm>
            <a:off x="2051321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5" name="Овал 4"/>
          <p:cNvSpPr/>
          <p:nvPr/>
        </p:nvSpPr>
        <p:spPr>
          <a:xfrm>
            <a:off x="2051321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6" name="Овал 5"/>
          <p:cNvSpPr/>
          <p:nvPr/>
        </p:nvSpPr>
        <p:spPr>
          <a:xfrm>
            <a:off x="2051321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Ь</a:t>
            </a:r>
          </a:p>
        </p:txBody>
      </p:sp>
      <p:sp>
        <p:nvSpPr>
          <p:cNvPr id="7" name="Овал 6"/>
          <p:cNvSpPr/>
          <p:nvPr/>
        </p:nvSpPr>
        <p:spPr>
          <a:xfrm>
            <a:off x="2483180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9" name="Овал 8"/>
          <p:cNvSpPr/>
          <p:nvPr/>
        </p:nvSpPr>
        <p:spPr>
          <a:xfrm>
            <a:off x="2483180" y="4205487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10" name="Овал 9"/>
          <p:cNvSpPr/>
          <p:nvPr/>
        </p:nvSpPr>
        <p:spPr>
          <a:xfrm>
            <a:off x="2913796" y="465494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bg1"/>
              </a:gs>
              <a:gs pos="99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Б</a:t>
            </a:r>
          </a:p>
        </p:txBody>
      </p:sp>
      <p:sp>
        <p:nvSpPr>
          <p:cNvPr id="15" name="Овал 14"/>
          <p:cNvSpPr/>
          <p:nvPr/>
        </p:nvSpPr>
        <p:spPr>
          <a:xfrm>
            <a:off x="2051321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1620216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М</a:t>
            </a:r>
          </a:p>
        </p:txBody>
      </p:sp>
      <p:sp>
        <p:nvSpPr>
          <p:cNvPr id="38" name="Овал 37"/>
          <p:cNvSpPr/>
          <p:nvPr/>
        </p:nvSpPr>
        <p:spPr>
          <a:xfrm>
            <a:off x="1620216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48" name="Овал 47"/>
          <p:cNvSpPr/>
          <p:nvPr/>
        </p:nvSpPr>
        <p:spPr>
          <a:xfrm>
            <a:off x="1620216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</a:t>
            </a:r>
          </a:p>
        </p:txBody>
      </p:sp>
      <p:sp>
        <p:nvSpPr>
          <p:cNvPr id="53" name="Овал 52"/>
          <p:cNvSpPr/>
          <p:nvPr/>
        </p:nvSpPr>
        <p:spPr>
          <a:xfrm>
            <a:off x="2051321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Х</a:t>
            </a:r>
          </a:p>
        </p:txBody>
      </p:sp>
      <p:sp>
        <p:nvSpPr>
          <p:cNvPr id="67" name="Овал 66"/>
          <p:cNvSpPr/>
          <p:nvPr/>
        </p:nvSpPr>
        <p:spPr>
          <a:xfrm>
            <a:off x="2051321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74" name="Овал 73"/>
          <p:cNvSpPr/>
          <p:nvPr/>
        </p:nvSpPr>
        <p:spPr>
          <a:xfrm>
            <a:off x="248318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</a:p>
        </p:txBody>
      </p:sp>
      <p:sp>
        <p:nvSpPr>
          <p:cNvPr id="16" name="Овал 15"/>
          <p:cNvSpPr/>
          <p:nvPr/>
        </p:nvSpPr>
        <p:spPr>
          <a:xfrm>
            <a:off x="2917445" y="196449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27" name="Овал 26"/>
          <p:cNvSpPr/>
          <p:nvPr/>
        </p:nvSpPr>
        <p:spPr>
          <a:xfrm>
            <a:off x="2483180" y="241571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39" name="Овал 38"/>
          <p:cNvSpPr/>
          <p:nvPr/>
        </p:nvSpPr>
        <p:spPr>
          <a:xfrm>
            <a:off x="2483180" y="2854453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Г</a:t>
            </a:r>
          </a:p>
        </p:txBody>
      </p:sp>
      <p:sp>
        <p:nvSpPr>
          <p:cNvPr id="43" name="Овал 42"/>
          <p:cNvSpPr/>
          <p:nvPr/>
        </p:nvSpPr>
        <p:spPr>
          <a:xfrm>
            <a:off x="2483180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</a:p>
        </p:txBody>
      </p:sp>
      <p:sp>
        <p:nvSpPr>
          <p:cNvPr id="54" name="Овал 53"/>
          <p:cNvSpPr/>
          <p:nvPr/>
        </p:nvSpPr>
        <p:spPr>
          <a:xfrm>
            <a:off x="2913796" y="3760671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sp>
        <p:nvSpPr>
          <p:cNvPr id="68" name="Овал 67"/>
          <p:cNvSpPr/>
          <p:nvPr/>
        </p:nvSpPr>
        <p:spPr>
          <a:xfrm>
            <a:off x="2913796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76" name="Овал 75"/>
          <p:cNvSpPr/>
          <p:nvPr/>
        </p:nvSpPr>
        <p:spPr>
          <a:xfrm>
            <a:off x="3346466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grpSp>
        <p:nvGrpSpPr>
          <p:cNvPr id="107" name="Группа 106" hidden="1"/>
          <p:cNvGrpSpPr/>
          <p:nvPr/>
        </p:nvGrpSpPr>
        <p:grpSpPr>
          <a:xfrm>
            <a:off x="4960158" y="1737328"/>
            <a:ext cx="3420000" cy="4500000"/>
            <a:chOff x="4938124" y="1093144"/>
            <a:chExt cx="3449310" cy="4527614"/>
          </a:xfrm>
          <a:effectLst/>
        </p:grpSpPr>
        <p:sp>
          <p:nvSpPr>
            <p:cNvPr id="103" name="Загнутый угол 102"/>
            <p:cNvSpPr/>
            <p:nvPr/>
          </p:nvSpPr>
          <p:spPr>
            <a:xfrm>
              <a:off x="4938124" y="1093144"/>
              <a:ext cx="3449310" cy="4527614"/>
            </a:xfrm>
            <a:prstGeom prst="foldedCorner">
              <a:avLst/>
            </a:prstGeom>
            <a:gradFill>
              <a:gsLst>
                <a:gs pos="15000">
                  <a:schemeClr val="accent5">
                    <a:lumMod val="60000"/>
                    <a:lumOff val="40000"/>
                  </a:schemeClr>
                </a:gs>
                <a:gs pos="65000">
                  <a:schemeClr val="bg1"/>
                </a:gs>
                <a:gs pos="36000">
                  <a:schemeClr val="bg1"/>
                </a:gs>
                <a:gs pos="99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/>
              <a:endParaRPr lang="ru-RU" sz="24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 Успех в бою, в войне, полное поражение войск противника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>
                  <a:solidFill>
                    <a:srgbClr val="4BACC6">
                      <a:lumMod val="50000"/>
                    </a:srgbClr>
                  </a:solidFill>
                </a:rPr>
                <a:t>(врага)</a:t>
              </a:r>
            </a:p>
          </p:txBody>
        </p:sp>
        <p:pic>
          <p:nvPicPr>
            <p:cNvPr id="106" name="Рисунок 10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5493" y="1418649"/>
              <a:ext cx="3074572" cy="20283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Прямоугольник 103"/>
          <p:cNvSpPr/>
          <p:nvPr/>
        </p:nvSpPr>
        <p:spPr>
          <a:xfrm>
            <a:off x="4936887" y="1443976"/>
            <a:ext cx="3456000" cy="360000"/>
          </a:xfrm>
          <a:prstGeom prst="rect">
            <a:avLst/>
          </a:prstGeom>
          <a:pattFill prst="openDmnd">
            <a:fgClr>
              <a:schemeClr val="bg1"/>
            </a:fgClr>
            <a:bgClr>
              <a:srgbClr val="A0C5D0"/>
            </a:bgClr>
          </a:pattFill>
          <a:ln>
            <a:noFill/>
          </a:ln>
          <a:effectLst>
            <a:innerShdw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4" name="Рисунок 8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009" y="6083901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Овал 75"/>
          <p:cNvSpPr/>
          <p:nvPr/>
        </p:nvSpPr>
        <p:spPr>
          <a:xfrm>
            <a:off x="378470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Д</a:t>
            </a:r>
          </a:p>
        </p:txBody>
      </p:sp>
      <p:sp>
        <p:nvSpPr>
          <p:cNvPr id="89" name="Овал 75"/>
          <p:cNvSpPr/>
          <p:nvPr/>
        </p:nvSpPr>
        <p:spPr>
          <a:xfrm>
            <a:off x="4214860" y="4654941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А</a:t>
            </a:r>
          </a:p>
        </p:txBody>
      </p:sp>
      <p:sp>
        <p:nvSpPr>
          <p:cNvPr id="95" name="Лента"/>
          <p:cNvSpPr txBox="1">
            <a:spLocks/>
          </p:cNvSpPr>
          <p:nvPr/>
        </p:nvSpPr>
        <p:spPr>
          <a:xfrm>
            <a:off x="1296000" y="544309"/>
            <a:ext cx="6552000" cy="720000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n w="22225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молодого бойца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547" y="4689176"/>
            <a:ext cx="403528" cy="3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Прямоугольник с двумя усеченными соседними углами 77"/>
          <p:cNvSpPr/>
          <p:nvPr/>
        </p:nvSpPr>
        <p:spPr>
          <a:xfrm>
            <a:off x="1186120" y="3292882"/>
            <a:ext cx="396000" cy="396000"/>
          </a:xfrm>
          <a:prstGeom prst="snip2Same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Е</a:t>
            </a:r>
          </a:p>
        </p:txBody>
      </p:sp>
      <p:sp>
        <p:nvSpPr>
          <p:cNvPr id="96" name="Прямоугольник с двумя усеченными соседними углами 95"/>
          <p:cNvSpPr/>
          <p:nvPr/>
        </p:nvSpPr>
        <p:spPr>
          <a:xfrm>
            <a:off x="4214860" y="4205487"/>
            <a:ext cx="396000" cy="396000"/>
          </a:xfrm>
          <a:prstGeom prst="snip2Same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9000">
                <a:schemeClr val="bg1"/>
              </a:gs>
              <a:gs pos="4600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587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</a:p>
        </p:txBody>
      </p:sp>
      <p:pic>
        <p:nvPicPr>
          <p:cNvPr id="32" name="Рисунок 31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286081"/>
            <a:ext cx="3960000" cy="4968000"/>
          </a:xfrm>
          <a:prstGeom prst="rect">
            <a:avLst/>
          </a:prstGeom>
          <a:effectLst/>
        </p:spPr>
      </p:pic>
      <p:pic>
        <p:nvPicPr>
          <p:cNvPr id="3" name="фанфар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8640" y="162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92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14" y="1268760"/>
            <a:ext cx="3125232" cy="248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3442076"/>
            <a:ext cx="79434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Нажмите на граммофон в верхнем правом углу слайда, послушайте музыку.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Определите, фрагмент какой песни прозвучал.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Щелчком мыши выберите ответ из предложенных.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Если ответ правильный, откроется фрагмент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пазла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Неверный ответ исчезает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endParaRPr lang="ru-RU" sz="2400" dirty="0">
              <a:solidFill>
                <a:srgbClr val="2D6269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Лента"/>
          <p:cNvSpPr txBox="1">
            <a:spLocks/>
          </p:cNvSpPr>
          <p:nvPr/>
        </p:nvSpPr>
        <p:spPr>
          <a:xfrm>
            <a:off x="3153807" y="404664"/>
            <a:ext cx="5567230" cy="2106096"/>
          </a:xfrm>
          <a:prstGeom prst="ribbon">
            <a:avLst>
              <a:gd name="adj1" fmla="val 29302"/>
              <a:gd name="adj2" fmla="val 68392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Музыкальная игра: «Угадай мелодию военной песни»</a:t>
            </a:r>
          </a:p>
        </p:txBody>
      </p:sp>
    </p:spTree>
    <p:extLst>
      <p:ext uri="{BB962C8B-B14F-4D97-AF65-F5344CB8AC3E}">
        <p14:creationId xmlns:p14="http://schemas.microsoft.com/office/powerpoint/2010/main" val="29798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2797869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Священная война</a:t>
            </a:r>
          </a:p>
        </p:txBody>
      </p:sp>
      <p:sp>
        <p:nvSpPr>
          <p:cNvPr id="19" name="2"/>
          <p:cNvSpPr/>
          <p:nvPr/>
        </p:nvSpPr>
        <p:spPr>
          <a:xfrm>
            <a:off x="571178" y="413661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4547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7536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Тёмная ночь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верно"/>
          <p:cNvSpPr/>
          <p:nvPr/>
        </p:nvSpPr>
        <p:spPr>
          <a:xfrm>
            <a:off x="571178" y="1444018"/>
            <a:ext cx="2880000" cy="864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Священная война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pic>
        <p:nvPicPr>
          <p:cNvPr id="2" name="Рисунок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4" name="свяще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4340" y="372253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547261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 землянке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7875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Огонёк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Случайный вальс</a:t>
            </a:r>
          </a:p>
        </p:txBody>
      </p:sp>
      <p:sp>
        <p:nvSpPr>
          <p:cNvPr id="21" name="4"/>
          <p:cNvSpPr/>
          <p:nvPr/>
        </p:nvSpPr>
        <p:spPr>
          <a:xfrm>
            <a:off x="571178" y="412568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>
        <p:nvSpPr>
          <p:cNvPr id="17" name="верно"/>
          <p:cNvSpPr/>
          <p:nvPr/>
        </p:nvSpPr>
        <p:spPr>
          <a:xfrm>
            <a:off x="571178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 землянке</a:t>
            </a: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3" name="зе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9243" y="245989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142642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Огонёк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80620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20" name="1"/>
          <p:cNvSpPr/>
          <p:nvPr/>
        </p:nvSpPr>
        <p:spPr>
          <a:xfrm>
            <a:off x="571178" y="413481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Ты ждешь, Лизавета...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89012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 землянке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76851" y="3105088"/>
            <a:ext cx="3323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rgbClr val="2D6269"/>
              </a:solidFill>
            </a:endParaRP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3" name="огон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4340" y="626061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4127518"/>
            <a:ext cx="2880000" cy="864000"/>
          </a:xfrm>
          <a:prstGeom prst="rect">
            <a:avLst/>
          </a:prstGeom>
          <a:blipFill dpi="0" rotWithShape="1">
            <a:blip r:embed="rId6" cstate="email">
              <a:alphaModFix amt="9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Ты ждёшь, Лизавета...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79672"/>
            <a:ext cx="2880000" cy="864000"/>
          </a:xfrm>
          <a:prstGeom prst="rect">
            <a:avLst/>
          </a:prstGeom>
          <a:blipFill dpi="0" rotWithShape="1">
            <a:blip r:embed="rId6" cstate="email">
              <a:alphaModFix amt="9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 землянке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Священная война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75364"/>
            <a:ext cx="2880000" cy="864000"/>
          </a:xfrm>
          <a:prstGeom prst="rect">
            <a:avLst/>
          </a:prstGeom>
          <a:blipFill dpi="0" rotWithShape="1">
            <a:blip r:embed="rId6" cstate="email">
              <a:alphaModFix amt="9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Синий платочек</a:t>
            </a:r>
          </a:p>
        </p:txBody>
      </p:sp>
      <p:sp>
        <p:nvSpPr>
          <p:cNvPr id="17" name="верно"/>
          <p:cNvSpPr/>
          <p:nvPr/>
        </p:nvSpPr>
        <p:spPr>
          <a:xfrm>
            <a:off x="566443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alphaModFix amt="9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Ты ждёшь, Лизавета...</a:t>
            </a: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23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2" name="лиз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78191" y="1481634"/>
            <a:ext cx="609600" cy="6096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142642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Синий платочек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80620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>
        <p:nvSpPr>
          <p:cNvPr id="20" name="1"/>
          <p:cNvSpPr/>
          <p:nvPr/>
        </p:nvSpPr>
        <p:spPr>
          <a:xfrm>
            <a:off x="571178" y="413481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Огонёк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89012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Тёмная ночь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24806" y="3653719"/>
            <a:ext cx="2906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rgbClr val="2D6269"/>
              </a:solidFill>
            </a:endParaRP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6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5" name="Freeform 41"/>
          <p:cNvSpPr>
            <a:spLocks/>
          </p:cNvSpPr>
          <p:nvPr/>
        </p:nvSpPr>
        <p:spPr bwMode="auto">
          <a:xfrm>
            <a:off x="6630623" y="4695464"/>
            <a:ext cx="2010225" cy="1646550"/>
          </a:xfrm>
          <a:custGeom>
            <a:avLst/>
            <a:gdLst>
              <a:gd name="T0" fmla="*/ 842 w 842"/>
              <a:gd name="T1" fmla="*/ 690 h 690"/>
              <a:gd name="T2" fmla="*/ 155 w 842"/>
              <a:gd name="T3" fmla="*/ 690 h 690"/>
              <a:gd name="T4" fmla="*/ 155 w 842"/>
              <a:gd name="T5" fmla="*/ 406 h 690"/>
              <a:gd name="T6" fmla="*/ 70 w 842"/>
              <a:gd name="T7" fmla="*/ 434 h 690"/>
              <a:gd name="T8" fmla="*/ 3 w 842"/>
              <a:gd name="T9" fmla="*/ 345 h 690"/>
              <a:gd name="T10" fmla="*/ 68 w 842"/>
              <a:gd name="T11" fmla="*/ 263 h 690"/>
              <a:gd name="T12" fmla="*/ 155 w 842"/>
              <a:gd name="T13" fmla="*/ 294 h 690"/>
              <a:gd name="T14" fmla="*/ 154 w 842"/>
              <a:gd name="T15" fmla="*/ 2 h 690"/>
              <a:gd name="T16" fmla="*/ 444 w 842"/>
              <a:gd name="T17" fmla="*/ 2 h 690"/>
              <a:gd name="T18" fmla="*/ 418 w 842"/>
              <a:gd name="T19" fmla="*/ 82 h 690"/>
              <a:gd name="T20" fmla="*/ 497 w 842"/>
              <a:gd name="T21" fmla="*/ 152 h 690"/>
              <a:gd name="T22" fmla="*/ 582 w 842"/>
              <a:gd name="T23" fmla="*/ 86 h 690"/>
              <a:gd name="T24" fmla="*/ 554 w 842"/>
              <a:gd name="T25" fmla="*/ 2 h 690"/>
              <a:gd name="T26" fmla="*/ 842 w 842"/>
              <a:gd name="T27" fmla="*/ 2 h 690"/>
              <a:gd name="T28" fmla="*/ 842 w 842"/>
              <a:gd name="T29" fmla="*/ 690 h 6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2"/>
              <a:gd name="T46" fmla="*/ 0 h 690"/>
              <a:gd name="T47" fmla="*/ 842 w 842"/>
              <a:gd name="T48" fmla="*/ 690 h 6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2" h="690">
                <a:moveTo>
                  <a:pt x="842" y="690"/>
                </a:moveTo>
                <a:cubicBezTo>
                  <a:pt x="714" y="690"/>
                  <a:pt x="285" y="689"/>
                  <a:pt x="155" y="690"/>
                </a:cubicBezTo>
                <a:cubicBezTo>
                  <a:pt x="155" y="690"/>
                  <a:pt x="155" y="455"/>
                  <a:pt x="155" y="406"/>
                </a:cubicBezTo>
                <a:cubicBezTo>
                  <a:pt x="120" y="376"/>
                  <a:pt x="126" y="436"/>
                  <a:pt x="70" y="434"/>
                </a:cubicBezTo>
                <a:cubicBezTo>
                  <a:pt x="14" y="432"/>
                  <a:pt x="0" y="394"/>
                  <a:pt x="3" y="345"/>
                </a:cubicBezTo>
                <a:cubicBezTo>
                  <a:pt x="6" y="296"/>
                  <a:pt x="12" y="268"/>
                  <a:pt x="68" y="263"/>
                </a:cubicBezTo>
                <a:cubicBezTo>
                  <a:pt x="124" y="258"/>
                  <a:pt x="122" y="326"/>
                  <a:pt x="155" y="294"/>
                </a:cubicBezTo>
                <a:cubicBezTo>
                  <a:pt x="155" y="153"/>
                  <a:pt x="154" y="61"/>
                  <a:pt x="154" y="2"/>
                </a:cubicBezTo>
                <a:cubicBezTo>
                  <a:pt x="218" y="0"/>
                  <a:pt x="402" y="2"/>
                  <a:pt x="444" y="2"/>
                </a:cubicBezTo>
                <a:cubicBezTo>
                  <a:pt x="482" y="40"/>
                  <a:pt x="418" y="47"/>
                  <a:pt x="418" y="82"/>
                </a:cubicBezTo>
                <a:cubicBezTo>
                  <a:pt x="418" y="117"/>
                  <a:pt x="435" y="153"/>
                  <a:pt x="497" y="152"/>
                </a:cubicBezTo>
                <a:cubicBezTo>
                  <a:pt x="559" y="151"/>
                  <a:pt x="582" y="125"/>
                  <a:pt x="582" y="86"/>
                </a:cubicBezTo>
                <a:cubicBezTo>
                  <a:pt x="582" y="47"/>
                  <a:pt x="521" y="44"/>
                  <a:pt x="554" y="2"/>
                </a:cubicBezTo>
                <a:cubicBezTo>
                  <a:pt x="698" y="2"/>
                  <a:pt x="842" y="2"/>
                  <a:pt x="842" y="2"/>
                </a:cubicBezTo>
                <a:cubicBezTo>
                  <a:pt x="840" y="130"/>
                  <a:pt x="842" y="548"/>
                  <a:pt x="842" y="69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23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24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prstDash val="solid"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2" name="Рисунок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4" name="пла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3158" y="513848"/>
            <a:ext cx="609600" cy="609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/>
        </p:spPr>
      </p:pic>
      <p:sp>
        <p:nvSpPr>
          <p:cNvPr id="14" name="верно"/>
          <p:cNvSpPr/>
          <p:nvPr/>
        </p:nvSpPr>
        <p:spPr>
          <a:xfrm>
            <a:off x="571178" y="4127518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Валенки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79672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Огонёк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7536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Тёмная ночь</a:t>
            </a:r>
          </a:p>
        </p:txBody>
      </p:sp>
      <p:sp>
        <p:nvSpPr>
          <p:cNvPr id="18" name="верно"/>
          <p:cNvSpPr/>
          <p:nvPr/>
        </p:nvSpPr>
        <p:spPr>
          <a:xfrm>
            <a:off x="571178" y="143182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Валенки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4492" y="2778017"/>
            <a:ext cx="288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2000" dirty="0">
                <a:solidFill>
                  <a:srgbClr val="2D6269"/>
                </a:solidFill>
              </a:rPr>
            </a:br>
            <a:endParaRPr lang="ru-RU" sz="2000" dirty="0">
              <a:solidFill>
                <a:srgbClr val="2D6269"/>
              </a:solidFill>
            </a:endParaRP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6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4" name="Freeform 40"/>
          <p:cNvSpPr>
            <a:spLocks/>
          </p:cNvSpPr>
          <p:nvPr/>
        </p:nvSpPr>
        <p:spPr bwMode="auto">
          <a:xfrm>
            <a:off x="4991231" y="4692599"/>
            <a:ext cx="1998770" cy="1649415"/>
          </a:xfrm>
          <a:custGeom>
            <a:avLst/>
            <a:gdLst>
              <a:gd name="T0" fmla="*/ 839 w 839"/>
              <a:gd name="T1" fmla="*/ 689 h 689"/>
              <a:gd name="T2" fmla="*/ 150 w 839"/>
              <a:gd name="T3" fmla="*/ 687 h 689"/>
              <a:gd name="T4" fmla="*/ 152 w 839"/>
              <a:gd name="T5" fmla="*/ 405 h 689"/>
              <a:gd name="T6" fmla="*/ 67 w 839"/>
              <a:gd name="T7" fmla="*/ 431 h 689"/>
              <a:gd name="T8" fmla="*/ 0 w 839"/>
              <a:gd name="T9" fmla="*/ 344 h 689"/>
              <a:gd name="T10" fmla="*/ 65 w 839"/>
              <a:gd name="T11" fmla="*/ 262 h 689"/>
              <a:gd name="T12" fmla="*/ 152 w 839"/>
              <a:gd name="T13" fmla="*/ 293 h 689"/>
              <a:gd name="T14" fmla="*/ 151 w 839"/>
              <a:gd name="T15" fmla="*/ 3 h 689"/>
              <a:gd name="T16" fmla="*/ 442 w 839"/>
              <a:gd name="T17" fmla="*/ 2 h 689"/>
              <a:gd name="T18" fmla="*/ 415 w 839"/>
              <a:gd name="T19" fmla="*/ 81 h 689"/>
              <a:gd name="T20" fmla="*/ 494 w 839"/>
              <a:gd name="T21" fmla="*/ 151 h 689"/>
              <a:gd name="T22" fmla="*/ 579 w 839"/>
              <a:gd name="T23" fmla="*/ 85 h 689"/>
              <a:gd name="T24" fmla="*/ 556 w 839"/>
              <a:gd name="T25" fmla="*/ 0 h 689"/>
              <a:gd name="T26" fmla="*/ 839 w 839"/>
              <a:gd name="T27" fmla="*/ 2 h 689"/>
              <a:gd name="T28" fmla="*/ 839 w 839"/>
              <a:gd name="T29" fmla="*/ 293 h 689"/>
              <a:gd name="T30" fmla="*/ 765 w 839"/>
              <a:gd name="T31" fmla="*/ 263 h 689"/>
              <a:gd name="T32" fmla="*/ 687 w 839"/>
              <a:gd name="T33" fmla="*/ 351 h 689"/>
              <a:gd name="T34" fmla="*/ 763 w 839"/>
              <a:gd name="T35" fmla="*/ 433 h 689"/>
              <a:gd name="T36" fmla="*/ 839 w 839"/>
              <a:gd name="T37" fmla="*/ 401 h 689"/>
              <a:gd name="T38" fmla="*/ 839 w 839"/>
              <a:gd name="T39" fmla="*/ 689 h 6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9"/>
              <a:gd name="T61" fmla="*/ 0 h 689"/>
              <a:gd name="T62" fmla="*/ 839 w 839"/>
              <a:gd name="T63" fmla="*/ 689 h 6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9" h="689">
                <a:moveTo>
                  <a:pt x="839" y="689"/>
                </a:moveTo>
                <a:cubicBezTo>
                  <a:pt x="711" y="689"/>
                  <a:pt x="280" y="686"/>
                  <a:pt x="150" y="687"/>
                </a:cubicBezTo>
                <a:cubicBezTo>
                  <a:pt x="150" y="687"/>
                  <a:pt x="152" y="454"/>
                  <a:pt x="152" y="405"/>
                </a:cubicBezTo>
                <a:cubicBezTo>
                  <a:pt x="120" y="370"/>
                  <a:pt x="111" y="428"/>
                  <a:pt x="67" y="431"/>
                </a:cubicBezTo>
                <a:cubicBezTo>
                  <a:pt x="23" y="434"/>
                  <a:pt x="0" y="395"/>
                  <a:pt x="0" y="344"/>
                </a:cubicBezTo>
                <a:cubicBezTo>
                  <a:pt x="0" y="293"/>
                  <a:pt x="22" y="262"/>
                  <a:pt x="65" y="262"/>
                </a:cubicBezTo>
                <a:cubicBezTo>
                  <a:pt x="108" y="262"/>
                  <a:pt x="110" y="315"/>
                  <a:pt x="152" y="293"/>
                </a:cubicBezTo>
                <a:cubicBezTo>
                  <a:pt x="152" y="152"/>
                  <a:pt x="151" y="62"/>
                  <a:pt x="151" y="3"/>
                </a:cubicBezTo>
                <a:cubicBezTo>
                  <a:pt x="215" y="1"/>
                  <a:pt x="400" y="2"/>
                  <a:pt x="442" y="2"/>
                </a:cubicBezTo>
                <a:cubicBezTo>
                  <a:pt x="480" y="40"/>
                  <a:pt x="415" y="46"/>
                  <a:pt x="415" y="81"/>
                </a:cubicBezTo>
                <a:cubicBezTo>
                  <a:pt x="415" y="116"/>
                  <a:pt x="432" y="152"/>
                  <a:pt x="494" y="151"/>
                </a:cubicBezTo>
                <a:cubicBezTo>
                  <a:pt x="556" y="150"/>
                  <a:pt x="579" y="124"/>
                  <a:pt x="579" y="85"/>
                </a:cubicBezTo>
                <a:cubicBezTo>
                  <a:pt x="579" y="46"/>
                  <a:pt x="523" y="42"/>
                  <a:pt x="556" y="0"/>
                </a:cubicBezTo>
                <a:cubicBezTo>
                  <a:pt x="700" y="0"/>
                  <a:pt x="839" y="2"/>
                  <a:pt x="839" y="2"/>
                </a:cubicBezTo>
                <a:cubicBezTo>
                  <a:pt x="837" y="80"/>
                  <a:pt x="839" y="161"/>
                  <a:pt x="839" y="293"/>
                </a:cubicBezTo>
                <a:cubicBezTo>
                  <a:pt x="809" y="333"/>
                  <a:pt x="811" y="263"/>
                  <a:pt x="765" y="263"/>
                </a:cubicBezTo>
                <a:cubicBezTo>
                  <a:pt x="719" y="263"/>
                  <a:pt x="689" y="291"/>
                  <a:pt x="687" y="351"/>
                </a:cubicBezTo>
                <a:cubicBezTo>
                  <a:pt x="685" y="411"/>
                  <a:pt x="725" y="435"/>
                  <a:pt x="763" y="433"/>
                </a:cubicBezTo>
                <a:cubicBezTo>
                  <a:pt x="801" y="431"/>
                  <a:pt x="807" y="369"/>
                  <a:pt x="839" y="401"/>
                </a:cubicBezTo>
                <a:cubicBezTo>
                  <a:pt x="839" y="445"/>
                  <a:pt x="839" y="636"/>
                  <a:pt x="839" y="689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5" name="Freeform 41"/>
          <p:cNvSpPr>
            <a:spLocks/>
          </p:cNvSpPr>
          <p:nvPr/>
        </p:nvSpPr>
        <p:spPr bwMode="auto">
          <a:xfrm>
            <a:off x="6630623" y="4695464"/>
            <a:ext cx="2010225" cy="1646550"/>
          </a:xfrm>
          <a:custGeom>
            <a:avLst/>
            <a:gdLst>
              <a:gd name="T0" fmla="*/ 842 w 842"/>
              <a:gd name="T1" fmla="*/ 690 h 690"/>
              <a:gd name="T2" fmla="*/ 155 w 842"/>
              <a:gd name="T3" fmla="*/ 690 h 690"/>
              <a:gd name="T4" fmla="*/ 155 w 842"/>
              <a:gd name="T5" fmla="*/ 406 h 690"/>
              <a:gd name="T6" fmla="*/ 70 w 842"/>
              <a:gd name="T7" fmla="*/ 434 h 690"/>
              <a:gd name="T8" fmla="*/ 3 w 842"/>
              <a:gd name="T9" fmla="*/ 345 h 690"/>
              <a:gd name="T10" fmla="*/ 68 w 842"/>
              <a:gd name="T11" fmla="*/ 263 h 690"/>
              <a:gd name="T12" fmla="*/ 155 w 842"/>
              <a:gd name="T13" fmla="*/ 294 h 690"/>
              <a:gd name="T14" fmla="*/ 154 w 842"/>
              <a:gd name="T15" fmla="*/ 2 h 690"/>
              <a:gd name="T16" fmla="*/ 444 w 842"/>
              <a:gd name="T17" fmla="*/ 2 h 690"/>
              <a:gd name="T18" fmla="*/ 418 w 842"/>
              <a:gd name="T19" fmla="*/ 82 h 690"/>
              <a:gd name="T20" fmla="*/ 497 w 842"/>
              <a:gd name="T21" fmla="*/ 152 h 690"/>
              <a:gd name="T22" fmla="*/ 582 w 842"/>
              <a:gd name="T23" fmla="*/ 86 h 690"/>
              <a:gd name="T24" fmla="*/ 554 w 842"/>
              <a:gd name="T25" fmla="*/ 2 h 690"/>
              <a:gd name="T26" fmla="*/ 842 w 842"/>
              <a:gd name="T27" fmla="*/ 2 h 690"/>
              <a:gd name="T28" fmla="*/ 842 w 842"/>
              <a:gd name="T29" fmla="*/ 690 h 6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2"/>
              <a:gd name="T46" fmla="*/ 0 h 690"/>
              <a:gd name="T47" fmla="*/ 842 w 842"/>
              <a:gd name="T48" fmla="*/ 690 h 6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2" h="690">
                <a:moveTo>
                  <a:pt x="842" y="690"/>
                </a:moveTo>
                <a:cubicBezTo>
                  <a:pt x="714" y="690"/>
                  <a:pt x="285" y="689"/>
                  <a:pt x="155" y="690"/>
                </a:cubicBezTo>
                <a:cubicBezTo>
                  <a:pt x="155" y="690"/>
                  <a:pt x="155" y="455"/>
                  <a:pt x="155" y="406"/>
                </a:cubicBezTo>
                <a:cubicBezTo>
                  <a:pt x="120" y="376"/>
                  <a:pt x="126" y="436"/>
                  <a:pt x="70" y="434"/>
                </a:cubicBezTo>
                <a:cubicBezTo>
                  <a:pt x="14" y="432"/>
                  <a:pt x="0" y="394"/>
                  <a:pt x="3" y="345"/>
                </a:cubicBezTo>
                <a:cubicBezTo>
                  <a:pt x="6" y="296"/>
                  <a:pt x="12" y="268"/>
                  <a:pt x="68" y="263"/>
                </a:cubicBezTo>
                <a:cubicBezTo>
                  <a:pt x="124" y="258"/>
                  <a:pt x="122" y="326"/>
                  <a:pt x="155" y="294"/>
                </a:cubicBezTo>
                <a:cubicBezTo>
                  <a:pt x="155" y="153"/>
                  <a:pt x="154" y="61"/>
                  <a:pt x="154" y="2"/>
                </a:cubicBezTo>
                <a:cubicBezTo>
                  <a:pt x="218" y="0"/>
                  <a:pt x="402" y="2"/>
                  <a:pt x="444" y="2"/>
                </a:cubicBezTo>
                <a:cubicBezTo>
                  <a:pt x="482" y="40"/>
                  <a:pt x="418" y="47"/>
                  <a:pt x="418" y="82"/>
                </a:cubicBezTo>
                <a:cubicBezTo>
                  <a:pt x="418" y="117"/>
                  <a:pt x="435" y="153"/>
                  <a:pt x="497" y="152"/>
                </a:cubicBezTo>
                <a:cubicBezTo>
                  <a:pt x="559" y="151"/>
                  <a:pt x="582" y="125"/>
                  <a:pt x="582" y="86"/>
                </a:cubicBezTo>
                <a:cubicBezTo>
                  <a:pt x="582" y="47"/>
                  <a:pt x="521" y="44"/>
                  <a:pt x="554" y="2"/>
                </a:cubicBezTo>
                <a:cubicBezTo>
                  <a:pt x="698" y="2"/>
                  <a:pt x="842" y="2"/>
                  <a:pt x="842" y="2"/>
                </a:cubicBezTo>
                <a:cubicBezTo>
                  <a:pt x="840" y="130"/>
                  <a:pt x="842" y="548"/>
                  <a:pt x="842" y="69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2" name="Рисунок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3" name="вал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4044" y="260648"/>
            <a:ext cx="609600" cy="6096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2788771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19" name="2"/>
          <p:cNvSpPr/>
          <p:nvPr/>
        </p:nvSpPr>
        <p:spPr>
          <a:xfrm>
            <a:off x="571178" y="4132068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 землянке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45474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Ты ждёшь, Лизавета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75364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Синий платочек</a:t>
            </a:r>
          </a:p>
        </p:txBody>
      </p:sp>
      <p:sp>
        <p:nvSpPr>
          <p:cNvPr id="23" name="верно"/>
          <p:cNvSpPr/>
          <p:nvPr/>
        </p:nvSpPr>
        <p:spPr>
          <a:xfrm>
            <a:off x="571178" y="1443746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558488" y="1473478"/>
            <a:ext cx="3011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rgbClr val="2D6269"/>
              </a:solidFill>
            </a:endParaRP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6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3" name="Freeform 39"/>
          <p:cNvSpPr>
            <a:spLocks/>
          </p:cNvSpPr>
          <p:nvPr/>
        </p:nvSpPr>
        <p:spPr bwMode="auto">
          <a:xfrm>
            <a:off x="3715511" y="4326733"/>
            <a:ext cx="1635098" cy="2001633"/>
          </a:xfrm>
          <a:custGeom>
            <a:avLst/>
            <a:gdLst>
              <a:gd name="T0" fmla="*/ 0 w 694"/>
              <a:gd name="T1" fmla="*/ 839 h 839"/>
              <a:gd name="T2" fmla="*/ 0 w 694"/>
              <a:gd name="T3" fmla="*/ 152 h 839"/>
              <a:gd name="T4" fmla="*/ 286 w 694"/>
              <a:gd name="T5" fmla="*/ 152 h 839"/>
              <a:gd name="T6" fmla="*/ 261 w 694"/>
              <a:gd name="T7" fmla="*/ 69 h 839"/>
              <a:gd name="T8" fmla="*/ 347 w 694"/>
              <a:gd name="T9" fmla="*/ 0 h 839"/>
              <a:gd name="T10" fmla="*/ 429 w 694"/>
              <a:gd name="T11" fmla="*/ 65 h 839"/>
              <a:gd name="T12" fmla="*/ 398 w 694"/>
              <a:gd name="T13" fmla="*/ 152 h 839"/>
              <a:gd name="T14" fmla="*/ 694 w 694"/>
              <a:gd name="T15" fmla="*/ 153 h 839"/>
              <a:gd name="T16" fmla="*/ 692 w 694"/>
              <a:gd name="T17" fmla="*/ 443 h 839"/>
              <a:gd name="T18" fmla="*/ 607 w 694"/>
              <a:gd name="T19" fmla="*/ 415 h 839"/>
              <a:gd name="T20" fmla="*/ 542 w 694"/>
              <a:gd name="T21" fmla="*/ 494 h 839"/>
              <a:gd name="T22" fmla="*/ 608 w 694"/>
              <a:gd name="T23" fmla="*/ 579 h 839"/>
              <a:gd name="T24" fmla="*/ 692 w 694"/>
              <a:gd name="T25" fmla="*/ 551 h 839"/>
              <a:gd name="T26" fmla="*/ 692 w 694"/>
              <a:gd name="T27" fmla="*/ 839 h 839"/>
              <a:gd name="T28" fmla="*/ 0 w 694"/>
              <a:gd name="T29" fmla="*/ 839 h 8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94"/>
              <a:gd name="T46" fmla="*/ 0 h 839"/>
              <a:gd name="T47" fmla="*/ 694 w 694"/>
              <a:gd name="T48" fmla="*/ 839 h 8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94" h="839">
                <a:moveTo>
                  <a:pt x="0" y="839"/>
                </a:moveTo>
                <a:cubicBezTo>
                  <a:pt x="0" y="839"/>
                  <a:pt x="1" y="282"/>
                  <a:pt x="0" y="152"/>
                </a:cubicBezTo>
                <a:cubicBezTo>
                  <a:pt x="0" y="152"/>
                  <a:pt x="237" y="152"/>
                  <a:pt x="286" y="152"/>
                </a:cubicBezTo>
                <a:cubicBezTo>
                  <a:pt x="321" y="120"/>
                  <a:pt x="264" y="111"/>
                  <a:pt x="261" y="69"/>
                </a:cubicBezTo>
                <a:cubicBezTo>
                  <a:pt x="258" y="27"/>
                  <a:pt x="296" y="0"/>
                  <a:pt x="347" y="0"/>
                </a:cubicBezTo>
                <a:cubicBezTo>
                  <a:pt x="398" y="0"/>
                  <a:pt x="429" y="22"/>
                  <a:pt x="429" y="65"/>
                </a:cubicBezTo>
                <a:cubicBezTo>
                  <a:pt x="429" y="108"/>
                  <a:pt x="376" y="110"/>
                  <a:pt x="398" y="152"/>
                </a:cubicBezTo>
                <a:cubicBezTo>
                  <a:pt x="541" y="152"/>
                  <a:pt x="635" y="153"/>
                  <a:pt x="694" y="153"/>
                </a:cubicBezTo>
                <a:cubicBezTo>
                  <a:pt x="691" y="221"/>
                  <a:pt x="694" y="403"/>
                  <a:pt x="692" y="443"/>
                </a:cubicBezTo>
                <a:cubicBezTo>
                  <a:pt x="653" y="473"/>
                  <a:pt x="642" y="415"/>
                  <a:pt x="607" y="415"/>
                </a:cubicBezTo>
                <a:cubicBezTo>
                  <a:pt x="572" y="415"/>
                  <a:pt x="541" y="432"/>
                  <a:pt x="542" y="494"/>
                </a:cubicBezTo>
                <a:cubicBezTo>
                  <a:pt x="543" y="556"/>
                  <a:pt x="569" y="579"/>
                  <a:pt x="608" y="579"/>
                </a:cubicBezTo>
                <a:cubicBezTo>
                  <a:pt x="647" y="579"/>
                  <a:pt x="650" y="518"/>
                  <a:pt x="692" y="551"/>
                </a:cubicBezTo>
                <a:cubicBezTo>
                  <a:pt x="692" y="695"/>
                  <a:pt x="692" y="839"/>
                  <a:pt x="692" y="839"/>
                </a:cubicBezTo>
                <a:lnTo>
                  <a:pt x="0" y="839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4" name="Freeform 40"/>
          <p:cNvSpPr>
            <a:spLocks/>
          </p:cNvSpPr>
          <p:nvPr/>
        </p:nvSpPr>
        <p:spPr bwMode="auto">
          <a:xfrm>
            <a:off x="4991231" y="4692599"/>
            <a:ext cx="1998770" cy="1649415"/>
          </a:xfrm>
          <a:custGeom>
            <a:avLst/>
            <a:gdLst>
              <a:gd name="T0" fmla="*/ 839 w 839"/>
              <a:gd name="T1" fmla="*/ 689 h 689"/>
              <a:gd name="T2" fmla="*/ 150 w 839"/>
              <a:gd name="T3" fmla="*/ 687 h 689"/>
              <a:gd name="T4" fmla="*/ 152 w 839"/>
              <a:gd name="T5" fmla="*/ 405 h 689"/>
              <a:gd name="T6" fmla="*/ 67 w 839"/>
              <a:gd name="T7" fmla="*/ 431 h 689"/>
              <a:gd name="T8" fmla="*/ 0 w 839"/>
              <a:gd name="T9" fmla="*/ 344 h 689"/>
              <a:gd name="T10" fmla="*/ 65 w 839"/>
              <a:gd name="T11" fmla="*/ 262 h 689"/>
              <a:gd name="T12" fmla="*/ 152 w 839"/>
              <a:gd name="T13" fmla="*/ 293 h 689"/>
              <a:gd name="T14" fmla="*/ 151 w 839"/>
              <a:gd name="T15" fmla="*/ 3 h 689"/>
              <a:gd name="T16" fmla="*/ 442 w 839"/>
              <a:gd name="T17" fmla="*/ 2 h 689"/>
              <a:gd name="T18" fmla="*/ 415 w 839"/>
              <a:gd name="T19" fmla="*/ 81 h 689"/>
              <a:gd name="T20" fmla="*/ 494 w 839"/>
              <a:gd name="T21" fmla="*/ 151 h 689"/>
              <a:gd name="T22" fmla="*/ 579 w 839"/>
              <a:gd name="T23" fmla="*/ 85 h 689"/>
              <a:gd name="T24" fmla="*/ 556 w 839"/>
              <a:gd name="T25" fmla="*/ 0 h 689"/>
              <a:gd name="T26" fmla="*/ 839 w 839"/>
              <a:gd name="T27" fmla="*/ 2 h 689"/>
              <a:gd name="T28" fmla="*/ 839 w 839"/>
              <a:gd name="T29" fmla="*/ 293 h 689"/>
              <a:gd name="T30" fmla="*/ 765 w 839"/>
              <a:gd name="T31" fmla="*/ 263 h 689"/>
              <a:gd name="T32" fmla="*/ 687 w 839"/>
              <a:gd name="T33" fmla="*/ 351 h 689"/>
              <a:gd name="T34" fmla="*/ 763 w 839"/>
              <a:gd name="T35" fmla="*/ 433 h 689"/>
              <a:gd name="T36" fmla="*/ 839 w 839"/>
              <a:gd name="T37" fmla="*/ 401 h 689"/>
              <a:gd name="T38" fmla="*/ 839 w 839"/>
              <a:gd name="T39" fmla="*/ 689 h 6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9"/>
              <a:gd name="T61" fmla="*/ 0 h 689"/>
              <a:gd name="T62" fmla="*/ 839 w 839"/>
              <a:gd name="T63" fmla="*/ 689 h 6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9" h="689">
                <a:moveTo>
                  <a:pt x="839" y="689"/>
                </a:moveTo>
                <a:cubicBezTo>
                  <a:pt x="711" y="689"/>
                  <a:pt x="280" y="686"/>
                  <a:pt x="150" y="687"/>
                </a:cubicBezTo>
                <a:cubicBezTo>
                  <a:pt x="150" y="687"/>
                  <a:pt x="152" y="454"/>
                  <a:pt x="152" y="405"/>
                </a:cubicBezTo>
                <a:cubicBezTo>
                  <a:pt x="120" y="370"/>
                  <a:pt x="111" y="428"/>
                  <a:pt x="67" y="431"/>
                </a:cubicBezTo>
                <a:cubicBezTo>
                  <a:pt x="23" y="434"/>
                  <a:pt x="0" y="395"/>
                  <a:pt x="0" y="344"/>
                </a:cubicBezTo>
                <a:cubicBezTo>
                  <a:pt x="0" y="293"/>
                  <a:pt x="22" y="262"/>
                  <a:pt x="65" y="262"/>
                </a:cubicBezTo>
                <a:cubicBezTo>
                  <a:pt x="108" y="262"/>
                  <a:pt x="110" y="315"/>
                  <a:pt x="152" y="293"/>
                </a:cubicBezTo>
                <a:cubicBezTo>
                  <a:pt x="152" y="152"/>
                  <a:pt x="151" y="62"/>
                  <a:pt x="151" y="3"/>
                </a:cubicBezTo>
                <a:cubicBezTo>
                  <a:pt x="215" y="1"/>
                  <a:pt x="400" y="2"/>
                  <a:pt x="442" y="2"/>
                </a:cubicBezTo>
                <a:cubicBezTo>
                  <a:pt x="480" y="40"/>
                  <a:pt x="415" y="46"/>
                  <a:pt x="415" y="81"/>
                </a:cubicBezTo>
                <a:cubicBezTo>
                  <a:pt x="415" y="116"/>
                  <a:pt x="432" y="152"/>
                  <a:pt x="494" y="151"/>
                </a:cubicBezTo>
                <a:cubicBezTo>
                  <a:pt x="556" y="150"/>
                  <a:pt x="579" y="124"/>
                  <a:pt x="579" y="85"/>
                </a:cubicBezTo>
                <a:cubicBezTo>
                  <a:pt x="579" y="46"/>
                  <a:pt x="523" y="42"/>
                  <a:pt x="556" y="0"/>
                </a:cubicBezTo>
                <a:cubicBezTo>
                  <a:pt x="700" y="0"/>
                  <a:pt x="839" y="2"/>
                  <a:pt x="839" y="2"/>
                </a:cubicBezTo>
                <a:cubicBezTo>
                  <a:pt x="837" y="80"/>
                  <a:pt x="839" y="161"/>
                  <a:pt x="839" y="293"/>
                </a:cubicBezTo>
                <a:cubicBezTo>
                  <a:pt x="809" y="333"/>
                  <a:pt x="811" y="263"/>
                  <a:pt x="765" y="263"/>
                </a:cubicBezTo>
                <a:cubicBezTo>
                  <a:pt x="719" y="263"/>
                  <a:pt x="689" y="291"/>
                  <a:pt x="687" y="351"/>
                </a:cubicBezTo>
                <a:cubicBezTo>
                  <a:pt x="685" y="411"/>
                  <a:pt x="725" y="435"/>
                  <a:pt x="763" y="433"/>
                </a:cubicBezTo>
                <a:cubicBezTo>
                  <a:pt x="801" y="431"/>
                  <a:pt x="807" y="369"/>
                  <a:pt x="839" y="401"/>
                </a:cubicBezTo>
                <a:cubicBezTo>
                  <a:pt x="839" y="445"/>
                  <a:pt x="839" y="636"/>
                  <a:pt x="839" y="689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sp useBgFill="1">
        <p:nvSpPr>
          <p:cNvPr id="5" name="Freeform 41"/>
          <p:cNvSpPr>
            <a:spLocks/>
          </p:cNvSpPr>
          <p:nvPr/>
        </p:nvSpPr>
        <p:spPr bwMode="auto">
          <a:xfrm>
            <a:off x="6630623" y="4695464"/>
            <a:ext cx="2010225" cy="1646550"/>
          </a:xfrm>
          <a:custGeom>
            <a:avLst/>
            <a:gdLst>
              <a:gd name="T0" fmla="*/ 842 w 842"/>
              <a:gd name="T1" fmla="*/ 690 h 690"/>
              <a:gd name="T2" fmla="*/ 155 w 842"/>
              <a:gd name="T3" fmla="*/ 690 h 690"/>
              <a:gd name="T4" fmla="*/ 155 w 842"/>
              <a:gd name="T5" fmla="*/ 406 h 690"/>
              <a:gd name="T6" fmla="*/ 70 w 842"/>
              <a:gd name="T7" fmla="*/ 434 h 690"/>
              <a:gd name="T8" fmla="*/ 3 w 842"/>
              <a:gd name="T9" fmla="*/ 345 h 690"/>
              <a:gd name="T10" fmla="*/ 68 w 842"/>
              <a:gd name="T11" fmla="*/ 263 h 690"/>
              <a:gd name="T12" fmla="*/ 155 w 842"/>
              <a:gd name="T13" fmla="*/ 294 h 690"/>
              <a:gd name="T14" fmla="*/ 154 w 842"/>
              <a:gd name="T15" fmla="*/ 2 h 690"/>
              <a:gd name="T16" fmla="*/ 444 w 842"/>
              <a:gd name="T17" fmla="*/ 2 h 690"/>
              <a:gd name="T18" fmla="*/ 418 w 842"/>
              <a:gd name="T19" fmla="*/ 82 h 690"/>
              <a:gd name="T20" fmla="*/ 497 w 842"/>
              <a:gd name="T21" fmla="*/ 152 h 690"/>
              <a:gd name="T22" fmla="*/ 582 w 842"/>
              <a:gd name="T23" fmla="*/ 86 h 690"/>
              <a:gd name="T24" fmla="*/ 554 w 842"/>
              <a:gd name="T25" fmla="*/ 2 h 690"/>
              <a:gd name="T26" fmla="*/ 842 w 842"/>
              <a:gd name="T27" fmla="*/ 2 h 690"/>
              <a:gd name="T28" fmla="*/ 842 w 842"/>
              <a:gd name="T29" fmla="*/ 690 h 6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2"/>
              <a:gd name="T46" fmla="*/ 0 h 690"/>
              <a:gd name="T47" fmla="*/ 842 w 842"/>
              <a:gd name="T48" fmla="*/ 690 h 6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2" h="690">
                <a:moveTo>
                  <a:pt x="842" y="690"/>
                </a:moveTo>
                <a:cubicBezTo>
                  <a:pt x="714" y="690"/>
                  <a:pt x="285" y="689"/>
                  <a:pt x="155" y="690"/>
                </a:cubicBezTo>
                <a:cubicBezTo>
                  <a:pt x="155" y="690"/>
                  <a:pt x="155" y="455"/>
                  <a:pt x="155" y="406"/>
                </a:cubicBezTo>
                <a:cubicBezTo>
                  <a:pt x="120" y="376"/>
                  <a:pt x="126" y="436"/>
                  <a:pt x="70" y="434"/>
                </a:cubicBezTo>
                <a:cubicBezTo>
                  <a:pt x="14" y="432"/>
                  <a:pt x="0" y="394"/>
                  <a:pt x="3" y="345"/>
                </a:cubicBezTo>
                <a:cubicBezTo>
                  <a:pt x="6" y="296"/>
                  <a:pt x="12" y="268"/>
                  <a:pt x="68" y="263"/>
                </a:cubicBezTo>
                <a:cubicBezTo>
                  <a:pt x="124" y="258"/>
                  <a:pt x="122" y="326"/>
                  <a:pt x="155" y="294"/>
                </a:cubicBezTo>
                <a:cubicBezTo>
                  <a:pt x="155" y="153"/>
                  <a:pt x="154" y="61"/>
                  <a:pt x="154" y="2"/>
                </a:cubicBezTo>
                <a:cubicBezTo>
                  <a:pt x="218" y="0"/>
                  <a:pt x="402" y="2"/>
                  <a:pt x="444" y="2"/>
                </a:cubicBezTo>
                <a:cubicBezTo>
                  <a:pt x="482" y="40"/>
                  <a:pt x="418" y="47"/>
                  <a:pt x="418" y="82"/>
                </a:cubicBezTo>
                <a:cubicBezTo>
                  <a:pt x="418" y="117"/>
                  <a:pt x="435" y="153"/>
                  <a:pt x="497" y="152"/>
                </a:cubicBezTo>
                <a:cubicBezTo>
                  <a:pt x="559" y="151"/>
                  <a:pt x="582" y="125"/>
                  <a:pt x="582" y="86"/>
                </a:cubicBezTo>
                <a:cubicBezTo>
                  <a:pt x="582" y="47"/>
                  <a:pt x="521" y="44"/>
                  <a:pt x="554" y="2"/>
                </a:cubicBezTo>
                <a:cubicBezTo>
                  <a:pt x="698" y="2"/>
                  <a:pt x="842" y="2"/>
                  <a:pt x="842" y="2"/>
                </a:cubicBezTo>
                <a:cubicBezTo>
                  <a:pt x="840" y="130"/>
                  <a:pt x="842" y="548"/>
                  <a:pt x="842" y="69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A0C5D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6" name="Рисунок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8" name="ка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9969" y="404664"/>
            <a:ext cx="609600" cy="6096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23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1426424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Тёмная ночь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71521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>
        <p:nvSpPr>
          <p:cNvPr id="20" name="1"/>
          <p:cNvSpPr/>
          <p:nvPr/>
        </p:nvSpPr>
        <p:spPr>
          <a:xfrm>
            <a:off x="571178" y="4116618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Огонёк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61716"/>
            <a:ext cx="2880000" cy="864000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Синий платочек</a:t>
            </a: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2776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7" name="Freeform 2"/>
          <p:cNvSpPr>
            <a:spLocks/>
          </p:cNvSpPr>
          <p:nvPr/>
        </p:nvSpPr>
        <p:spPr bwMode="auto">
          <a:xfrm>
            <a:off x="3715511" y="2696113"/>
            <a:ext cx="1995908" cy="2013087"/>
          </a:xfrm>
          <a:custGeom>
            <a:avLst/>
            <a:gdLst>
              <a:gd name="T0" fmla="*/ 0 w 837"/>
              <a:gd name="T1" fmla="*/ 151 h 842"/>
              <a:gd name="T2" fmla="*/ 278 w 837"/>
              <a:gd name="T3" fmla="*/ 151 h 842"/>
              <a:gd name="T4" fmla="*/ 260 w 837"/>
              <a:gd name="T5" fmla="*/ 73 h 842"/>
              <a:gd name="T6" fmla="*/ 337 w 837"/>
              <a:gd name="T7" fmla="*/ 0 h 842"/>
              <a:gd name="T8" fmla="*/ 424 w 837"/>
              <a:gd name="T9" fmla="*/ 61 h 842"/>
              <a:gd name="T10" fmla="*/ 400 w 837"/>
              <a:gd name="T11" fmla="*/ 151 h 842"/>
              <a:gd name="T12" fmla="*/ 687 w 837"/>
              <a:gd name="T13" fmla="*/ 151 h 842"/>
              <a:gd name="T14" fmla="*/ 685 w 837"/>
              <a:gd name="T15" fmla="*/ 436 h 842"/>
              <a:gd name="T16" fmla="*/ 770 w 837"/>
              <a:gd name="T17" fmla="*/ 410 h 842"/>
              <a:gd name="T18" fmla="*/ 837 w 837"/>
              <a:gd name="T19" fmla="*/ 497 h 842"/>
              <a:gd name="T20" fmla="*/ 772 w 837"/>
              <a:gd name="T21" fmla="*/ 579 h 842"/>
              <a:gd name="T22" fmla="*/ 685 w 837"/>
              <a:gd name="T23" fmla="*/ 548 h 842"/>
              <a:gd name="T24" fmla="*/ 685 w 837"/>
              <a:gd name="T25" fmla="*/ 842 h 842"/>
              <a:gd name="T26" fmla="*/ 397 w 837"/>
              <a:gd name="T27" fmla="*/ 842 h 842"/>
              <a:gd name="T28" fmla="*/ 422 w 837"/>
              <a:gd name="T29" fmla="*/ 760 h 842"/>
              <a:gd name="T30" fmla="*/ 343 w 837"/>
              <a:gd name="T31" fmla="*/ 690 h 842"/>
              <a:gd name="T32" fmla="*/ 267 w 837"/>
              <a:gd name="T33" fmla="*/ 752 h 842"/>
              <a:gd name="T34" fmla="*/ 286 w 837"/>
              <a:gd name="T35" fmla="*/ 840 h 842"/>
              <a:gd name="T36" fmla="*/ 0 w 837"/>
              <a:gd name="T37" fmla="*/ 840 h 842"/>
              <a:gd name="T38" fmla="*/ 0 w 837"/>
              <a:gd name="T39" fmla="*/ 151 h 8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7"/>
              <a:gd name="T61" fmla="*/ 0 h 842"/>
              <a:gd name="T62" fmla="*/ 837 w 837"/>
              <a:gd name="T63" fmla="*/ 842 h 8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7" h="842">
                <a:moveTo>
                  <a:pt x="0" y="151"/>
                </a:moveTo>
                <a:cubicBezTo>
                  <a:pt x="77" y="151"/>
                  <a:pt x="164" y="151"/>
                  <a:pt x="278" y="151"/>
                </a:cubicBezTo>
                <a:cubicBezTo>
                  <a:pt x="330" y="129"/>
                  <a:pt x="264" y="129"/>
                  <a:pt x="260" y="73"/>
                </a:cubicBezTo>
                <a:cubicBezTo>
                  <a:pt x="256" y="17"/>
                  <a:pt x="285" y="0"/>
                  <a:pt x="337" y="0"/>
                </a:cubicBezTo>
                <a:cubicBezTo>
                  <a:pt x="389" y="0"/>
                  <a:pt x="426" y="2"/>
                  <a:pt x="424" y="61"/>
                </a:cubicBezTo>
                <a:cubicBezTo>
                  <a:pt x="422" y="120"/>
                  <a:pt x="370" y="115"/>
                  <a:pt x="400" y="151"/>
                </a:cubicBezTo>
                <a:cubicBezTo>
                  <a:pt x="440" y="151"/>
                  <a:pt x="597" y="153"/>
                  <a:pt x="687" y="151"/>
                </a:cubicBezTo>
                <a:cubicBezTo>
                  <a:pt x="687" y="151"/>
                  <a:pt x="685" y="387"/>
                  <a:pt x="685" y="436"/>
                </a:cubicBezTo>
                <a:cubicBezTo>
                  <a:pt x="717" y="471"/>
                  <a:pt x="726" y="413"/>
                  <a:pt x="770" y="410"/>
                </a:cubicBezTo>
                <a:cubicBezTo>
                  <a:pt x="814" y="407"/>
                  <a:pt x="837" y="446"/>
                  <a:pt x="837" y="497"/>
                </a:cubicBezTo>
                <a:cubicBezTo>
                  <a:pt x="837" y="548"/>
                  <a:pt x="815" y="579"/>
                  <a:pt x="772" y="579"/>
                </a:cubicBezTo>
                <a:cubicBezTo>
                  <a:pt x="729" y="579"/>
                  <a:pt x="727" y="526"/>
                  <a:pt x="685" y="548"/>
                </a:cubicBezTo>
                <a:cubicBezTo>
                  <a:pt x="685" y="689"/>
                  <a:pt x="685" y="783"/>
                  <a:pt x="685" y="842"/>
                </a:cubicBezTo>
                <a:cubicBezTo>
                  <a:pt x="619" y="842"/>
                  <a:pt x="439" y="842"/>
                  <a:pt x="397" y="842"/>
                </a:cubicBezTo>
                <a:cubicBezTo>
                  <a:pt x="359" y="804"/>
                  <a:pt x="422" y="795"/>
                  <a:pt x="422" y="760"/>
                </a:cubicBezTo>
                <a:cubicBezTo>
                  <a:pt x="422" y="725"/>
                  <a:pt x="405" y="689"/>
                  <a:pt x="343" y="690"/>
                </a:cubicBezTo>
                <a:cubicBezTo>
                  <a:pt x="281" y="691"/>
                  <a:pt x="269" y="718"/>
                  <a:pt x="267" y="752"/>
                </a:cubicBezTo>
                <a:cubicBezTo>
                  <a:pt x="265" y="786"/>
                  <a:pt x="341" y="816"/>
                  <a:pt x="286" y="840"/>
                </a:cubicBezTo>
                <a:cubicBezTo>
                  <a:pt x="142" y="840"/>
                  <a:pt x="14" y="839"/>
                  <a:pt x="0" y="840"/>
                </a:cubicBezTo>
                <a:cubicBezTo>
                  <a:pt x="1" y="726"/>
                  <a:pt x="1" y="287"/>
                  <a:pt x="0" y="15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6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3" name="Freeform 39"/>
          <p:cNvSpPr>
            <a:spLocks/>
          </p:cNvSpPr>
          <p:nvPr/>
        </p:nvSpPr>
        <p:spPr bwMode="auto">
          <a:xfrm>
            <a:off x="3715511" y="4326733"/>
            <a:ext cx="1635098" cy="2001633"/>
          </a:xfrm>
          <a:custGeom>
            <a:avLst/>
            <a:gdLst>
              <a:gd name="T0" fmla="*/ 0 w 694"/>
              <a:gd name="T1" fmla="*/ 839 h 839"/>
              <a:gd name="T2" fmla="*/ 0 w 694"/>
              <a:gd name="T3" fmla="*/ 152 h 839"/>
              <a:gd name="T4" fmla="*/ 286 w 694"/>
              <a:gd name="T5" fmla="*/ 152 h 839"/>
              <a:gd name="T6" fmla="*/ 261 w 694"/>
              <a:gd name="T7" fmla="*/ 69 h 839"/>
              <a:gd name="T8" fmla="*/ 347 w 694"/>
              <a:gd name="T9" fmla="*/ 0 h 839"/>
              <a:gd name="T10" fmla="*/ 429 w 694"/>
              <a:gd name="T11" fmla="*/ 65 h 839"/>
              <a:gd name="T12" fmla="*/ 398 w 694"/>
              <a:gd name="T13" fmla="*/ 152 h 839"/>
              <a:gd name="T14" fmla="*/ 694 w 694"/>
              <a:gd name="T15" fmla="*/ 153 h 839"/>
              <a:gd name="T16" fmla="*/ 692 w 694"/>
              <a:gd name="T17" fmla="*/ 443 h 839"/>
              <a:gd name="T18" fmla="*/ 607 w 694"/>
              <a:gd name="T19" fmla="*/ 415 h 839"/>
              <a:gd name="T20" fmla="*/ 542 w 694"/>
              <a:gd name="T21" fmla="*/ 494 h 839"/>
              <a:gd name="T22" fmla="*/ 608 w 694"/>
              <a:gd name="T23" fmla="*/ 579 h 839"/>
              <a:gd name="T24" fmla="*/ 692 w 694"/>
              <a:gd name="T25" fmla="*/ 551 h 839"/>
              <a:gd name="T26" fmla="*/ 692 w 694"/>
              <a:gd name="T27" fmla="*/ 839 h 839"/>
              <a:gd name="T28" fmla="*/ 0 w 694"/>
              <a:gd name="T29" fmla="*/ 839 h 8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94"/>
              <a:gd name="T46" fmla="*/ 0 h 839"/>
              <a:gd name="T47" fmla="*/ 694 w 694"/>
              <a:gd name="T48" fmla="*/ 839 h 8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94" h="839">
                <a:moveTo>
                  <a:pt x="0" y="839"/>
                </a:moveTo>
                <a:cubicBezTo>
                  <a:pt x="0" y="839"/>
                  <a:pt x="1" y="282"/>
                  <a:pt x="0" y="152"/>
                </a:cubicBezTo>
                <a:cubicBezTo>
                  <a:pt x="0" y="152"/>
                  <a:pt x="237" y="152"/>
                  <a:pt x="286" y="152"/>
                </a:cubicBezTo>
                <a:cubicBezTo>
                  <a:pt x="321" y="120"/>
                  <a:pt x="264" y="111"/>
                  <a:pt x="261" y="69"/>
                </a:cubicBezTo>
                <a:cubicBezTo>
                  <a:pt x="258" y="27"/>
                  <a:pt x="296" y="0"/>
                  <a:pt x="347" y="0"/>
                </a:cubicBezTo>
                <a:cubicBezTo>
                  <a:pt x="398" y="0"/>
                  <a:pt x="429" y="22"/>
                  <a:pt x="429" y="65"/>
                </a:cubicBezTo>
                <a:cubicBezTo>
                  <a:pt x="429" y="108"/>
                  <a:pt x="376" y="110"/>
                  <a:pt x="398" y="152"/>
                </a:cubicBezTo>
                <a:cubicBezTo>
                  <a:pt x="541" y="152"/>
                  <a:pt x="635" y="153"/>
                  <a:pt x="694" y="153"/>
                </a:cubicBezTo>
                <a:cubicBezTo>
                  <a:pt x="691" y="221"/>
                  <a:pt x="694" y="403"/>
                  <a:pt x="692" y="443"/>
                </a:cubicBezTo>
                <a:cubicBezTo>
                  <a:pt x="653" y="473"/>
                  <a:pt x="642" y="415"/>
                  <a:pt x="607" y="415"/>
                </a:cubicBezTo>
                <a:cubicBezTo>
                  <a:pt x="572" y="415"/>
                  <a:pt x="541" y="432"/>
                  <a:pt x="542" y="494"/>
                </a:cubicBezTo>
                <a:cubicBezTo>
                  <a:pt x="543" y="556"/>
                  <a:pt x="569" y="579"/>
                  <a:pt x="608" y="579"/>
                </a:cubicBezTo>
                <a:cubicBezTo>
                  <a:pt x="647" y="579"/>
                  <a:pt x="650" y="518"/>
                  <a:pt x="692" y="551"/>
                </a:cubicBezTo>
                <a:cubicBezTo>
                  <a:pt x="692" y="695"/>
                  <a:pt x="692" y="839"/>
                  <a:pt x="692" y="839"/>
                </a:cubicBezTo>
                <a:lnTo>
                  <a:pt x="0" y="839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4" name="Freeform 40"/>
          <p:cNvSpPr>
            <a:spLocks/>
          </p:cNvSpPr>
          <p:nvPr/>
        </p:nvSpPr>
        <p:spPr bwMode="auto">
          <a:xfrm>
            <a:off x="4991231" y="4692599"/>
            <a:ext cx="1998770" cy="1649415"/>
          </a:xfrm>
          <a:custGeom>
            <a:avLst/>
            <a:gdLst>
              <a:gd name="T0" fmla="*/ 839 w 839"/>
              <a:gd name="T1" fmla="*/ 689 h 689"/>
              <a:gd name="T2" fmla="*/ 150 w 839"/>
              <a:gd name="T3" fmla="*/ 687 h 689"/>
              <a:gd name="T4" fmla="*/ 152 w 839"/>
              <a:gd name="T5" fmla="*/ 405 h 689"/>
              <a:gd name="T6" fmla="*/ 67 w 839"/>
              <a:gd name="T7" fmla="*/ 431 h 689"/>
              <a:gd name="T8" fmla="*/ 0 w 839"/>
              <a:gd name="T9" fmla="*/ 344 h 689"/>
              <a:gd name="T10" fmla="*/ 65 w 839"/>
              <a:gd name="T11" fmla="*/ 262 h 689"/>
              <a:gd name="T12" fmla="*/ 152 w 839"/>
              <a:gd name="T13" fmla="*/ 293 h 689"/>
              <a:gd name="T14" fmla="*/ 151 w 839"/>
              <a:gd name="T15" fmla="*/ 3 h 689"/>
              <a:gd name="T16" fmla="*/ 442 w 839"/>
              <a:gd name="T17" fmla="*/ 2 h 689"/>
              <a:gd name="T18" fmla="*/ 415 w 839"/>
              <a:gd name="T19" fmla="*/ 81 h 689"/>
              <a:gd name="T20" fmla="*/ 494 w 839"/>
              <a:gd name="T21" fmla="*/ 151 h 689"/>
              <a:gd name="T22" fmla="*/ 579 w 839"/>
              <a:gd name="T23" fmla="*/ 85 h 689"/>
              <a:gd name="T24" fmla="*/ 556 w 839"/>
              <a:gd name="T25" fmla="*/ 0 h 689"/>
              <a:gd name="T26" fmla="*/ 839 w 839"/>
              <a:gd name="T27" fmla="*/ 2 h 689"/>
              <a:gd name="T28" fmla="*/ 839 w 839"/>
              <a:gd name="T29" fmla="*/ 293 h 689"/>
              <a:gd name="T30" fmla="*/ 765 w 839"/>
              <a:gd name="T31" fmla="*/ 263 h 689"/>
              <a:gd name="T32" fmla="*/ 687 w 839"/>
              <a:gd name="T33" fmla="*/ 351 h 689"/>
              <a:gd name="T34" fmla="*/ 763 w 839"/>
              <a:gd name="T35" fmla="*/ 433 h 689"/>
              <a:gd name="T36" fmla="*/ 839 w 839"/>
              <a:gd name="T37" fmla="*/ 401 h 689"/>
              <a:gd name="T38" fmla="*/ 839 w 839"/>
              <a:gd name="T39" fmla="*/ 689 h 6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9"/>
              <a:gd name="T61" fmla="*/ 0 h 689"/>
              <a:gd name="T62" fmla="*/ 839 w 839"/>
              <a:gd name="T63" fmla="*/ 689 h 6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9" h="689">
                <a:moveTo>
                  <a:pt x="839" y="689"/>
                </a:moveTo>
                <a:cubicBezTo>
                  <a:pt x="711" y="689"/>
                  <a:pt x="280" y="686"/>
                  <a:pt x="150" y="687"/>
                </a:cubicBezTo>
                <a:cubicBezTo>
                  <a:pt x="150" y="687"/>
                  <a:pt x="152" y="454"/>
                  <a:pt x="152" y="405"/>
                </a:cubicBezTo>
                <a:cubicBezTo>
                  <a:pt x="120" y="370"/>
                  <a:pt x="111" y="428"/>
                  <a:pt x="67" y="431"/>
                </a:cubicBezTo>
                <a:cubicBezTo>
                  <a:pt x="23" y="434"/>
                  <a:pt x="0" y="395"/>
                  <a:pt x="0" y="344"/>
                </a:cubicBezTo>
                <a:cubicBezTo>
                  <a:pt x="0" y="293"/>
                  <a:pt x="22" y="262"/>
                  <a:pt x="65" y="262"/>
                </a:cubicBezTo>
                <a:cubicBezTo>
                  <a:pt x="108" y="262"/>
                  <a:pt x="110" y="315"/>
                  <a:pt x="152" y="293"/>
                </a:cubicBezTo>
                <a:cubicBezTo>
                  <a:pt x="152" y="152"/>
                  <a:pt x="151" y="62"/>
                  <a:pt x="151" y="3"/>
                </a:cubicBezTo>
                <a:cubicBezTo>
                  <a:pt x="215" y="1"/>
                  <a:pt x="400" y="2"/>
                  <a:pt x="442" y="2"/>
                </a:cubicBezTo>
                <a:cubicBezTo>
                  <a:pt x="480" y="40"/>
                  <a:pt x="415" y="46"/>
                  <a:pt x="415" y="81"/>
                </a:cubicBezTo>
                <a:cubicBezTo>
                  <a:pt x="415" y="116"/>
                  <a:pt x="432" y="152"/>
                  <a:pt x="494" y="151"/>
                </a:cubicBezTo>
                <a:cubicBezTo>
                  <a:pt x="556" y="150"/>
                  <a:pt x="579" y="124"/>
                  <a:pt x="579" y="85"/>
                </a:cubicBezTo>
                <a:cubicBezTo>
                  <a:pt x="579" y="46"/>
                  <a:pt x="523" y="42"/>
                  <a:pt x="556" y="0"/>
                </a:cubicBezTo>
                <a:cubicBezTo>
                  <a:pt x="700" y="0"/>
                  <a:pt x="839" y="2"/>
                  <a:pt x="839" y="2"/>
                </a:cubicBezTo>
                <a:cubicBezTo>
                  <a:pt x="837" y="80"/>
                  <a:pt x="839" y="161"/>
                  <a:pt x="839" y="293"/>
                </a:cubicBezTo>
                <a:cubicBezTo>
                  <a:pt x="809" y="333"/>
                  <a:pt x="811" y="263"/>
                  <a:pt x="765" y="263"/>
                </a:cubicBezTo>
                <a:cubicBezTo>
                  <a:pt x="719" y="263"/>
                  <a:pt x="689" y="291"/>
                  <a:pt x="687" y="351"/>
                </a:cubicBezTo>
                <a:cubicBezTo>
                  <a:pt x="685" y="411"/>
                  <a:pt x="725" y="435"/>
                  <a:pt x="763" y="433"/>
                </a:cubicBezTo>
                <a:cubicBezTo>
                  <a:pt x="801" y="431"/>
                  <a:pt x="807" y="369"/>
                  <a:pt x="839" y="401"/>
                </a:cubicBezTo>
                <a:cubicBezTo>
                  <a:pt x="839" y="445"/>
                  <a:pt x="839" y="636"/>
                  <a:pt x="839" y="689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sp useBgFill="1">
        <p:nvSpPr>
          <p:cNvPr id="5" name="Freeform 41"/>
          <p:cNvSpPr>
            <a:spLocks/>
          </p:cNvSpPr>
          <p:nvPr/>
        </p:nvSpPr>
        <p:spPr bwMode="auto">
          <a:xfrm>
            <a:off x="6630623" y="4695464"/>
            <a:ext cx="2010225" cy="1646550"/>
          </a:xfrm>
          <a:custGeom>
            <a:avLst/>
            <a:gdLst>
              <a:gd name="T0" fmla="*/ 842 w 842"/>
              <a:gd name="T1" fmla="*/ 690 h 690"/>
              <a:gd name="T2" fmla="*/ 155 w 842"/>
              <a:gd name="T3" fmla="*/ 690 h 690"/>
              <a:gd name="T4" fmla="*/ 155 w 842"/>
              <a:gd name="T5" fmla="*/ 406 h 690"/>
              <a:gd name="T6" fmla="*/ 70 w 842"/>
              <a:gd name="T7" fmla="*/ 434 h 690"/>
              <a:gd name="T8" fmla="*/ 3 w 842"/>
              <a:gd name="T9" fmla="*/ 345 h 690"/>
              <a:gd name="T10" fmla="*/ 68 w 842"/>
              <a:gd name="T11" fmla="*/ 263 h 690"/>
              <a:gd name="T12" fmla="*/ 155 w 842"/>
              <a:gd name="T13" fmla="*/ 294 h 690"/>
              <a:gd name="T14" fmla="*/ 154 w 842"/>
              <a:gd name="T15" fmla="*/ 2 h 690"/>
              <a:gd name="T16" fmla="*/ 444 w 842"/>
              <a:gd name="T17" fmla="*/ 2 h 690"/>
              <a:gd name="T18" fmla="*/ 418 w 842"/>
              <a:gd name="T19" fmla="*/ 82 h 690"/>
              <a:gd name="T20" fmla="*/ 497 w 842"/>
              <a:gd name="T21" fmla="*/ 152 h 690"/>
              <a:gd name="T22" fmla="*/ 582 w 842"/>
              <a:gd name="T23" fmla="*/ 86 h 690"/>
              <a:gd name="T24" fmla="*/ 554 w 842"/>
              <a:gd name="T25" fmla="*/ 2 h 690"/>
              <a:gd name="T26" fmla="*/ 842 w 842"/>
              <a:gd name="T27" fmla="*/ 2 h 690"/>
              <a:gd name="T28" fmla="*/ 842 w 842"/>
              <a:gd name="T29" fmla="*/ 690 h 6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2"/>
              <a:gd name="T46" fmla="*/ 0 h 690"/>
              <a:gd name="T47" fmla="*/ 842 w 842"/>
              <a:gd name="T48" fmla="*/ 690 h 6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2" h="690">
                <a:moveTo>
                  <a:pt x="842" y="690"/>
                </a:moveTo>
                <a:cubicBezTo>
                  <a:pt x="714" y="690"/>
                  <a:pt x="285" y="689"/>
                  <a:pt x="155" y="690"/>
                </a:cubicBezTo>
                <a:cubicBezTo>
                  <a:pt x="155" y="690"/>
                  <a:pt x="155" y="455"/>
                  <a:pt x="155" y="406"/>
                </a:cubicBezTo>
                <a:cubicBezTo>
                  <a:pt x="120" y="376"/>
                  <a:pt x="126" y="436"/>
                  <a:pt x="70" y="434"/>
                </a:cubicBezTo>
                <a:cubicBezTo>
                  <a:pt x="14" y="432"/>
                  <a:pt x="0" y="394"/>
                  <a:pt x="3" y="345"/>
                </a:cubicBezTo>
                <a:cubicBezTo>
                  <a:pt x="6" y="296"/>
                  <a:pt x="12" y="268"/>
                  <a:pt x="68" y="263"/>
                </a:cubicBezTo>
                <a:cubicBezTo>
                  <a:pt x="124" y="258"/>
                  <a:pt x="122" y="326"/>
                  <a:pt x="155" y="294"/>
                </a:cubicBezTo>
                <a:cubicBezTo>
                  <a:pt x="155" y="153"/>
                  <a:pt x="154" y="61"/>
                  <a:pt x="154" y="2"/>
                </a:cubicBezTo>
                <a:cubicBezTo>
                  <a:pt x="218" y="0"/>
                  <a:pt x="402" y="2"/>
                  <a:pt x="444" y="2"/>
                </a:cubicBezTo>
                <a:cubicBezTo>
                  <a:pt x="482" y="40"/>
                  <a:pt x="418" y="47"/>
                  <a:pt x="418" y="82"/>
                </a:cubicBezTo>
                <a:cubicBezTo>
                  <a:pt x="418" y="117"/>
                  <a:pt x="435" y="153"/>
                  <a:pt x="497" y="152"/>
                </a:cubicBezTo>
                <a:cubicBezTo>
                  <a:pt x="559" y="151"/>
                  <a:pt x="582" y="125"/>
                  <a:pt x="582" y="86"/>
                </a:cubicBezTo>
                <a:cubicBezTo>
                  <a:pt x="582" y="47"/>
                  <a:pt x="521" y="44"/>
                  <a:pt x="554" y="2"/>
                </a:cubicBezTo>
                <a:cubicBezTo>
                  <a:pt x="698" y="2"/>
                  <a:pt x="842" y="2"/>
                  <a:pt x="842" y="2"/>
                </a:cubicBezTo>
                <a:cubicBezTo>
                  <a:pt x="840" y="130"/>
                  <a:pt x="842" y="548"/>
                  <a:pt x="842" y="69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3" name="Рисунок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8" name="ноч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4340" y="209048"/>
            <a:ext cx="609600" cy="6096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57" y="1772816"/>
            <a:ext cx="626306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4528" y="4732283"/>
            <a:ext cx="5577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Четыре друга - первоклассника: Санька, Лёшка, </a:t>
            </a:r>
          </a:p>
          <a:p>
            <a:pPr algn="ctr"/>
            <a:r>
              <a:rPr lang="ru-RU" sz="2000" b="1" dirty="0"/>
              <a:t>Димка и Ваня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54754" y="1245146"/>
            <a:ext cx="6885773" cy="4883059"/>
            <a:chOff x="986546" y="1498269"/>
            <a:chExt cx="6885773" cy="488305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986546" y="1498269"/>
              <a:ext cx="6885773" cy="4883059"/>
              <a:chOff x="908655" y="772025"/>
              <a:chExt cx="6885773" cy="4883059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08655" y="772025"/>
                <a:ext cx="6885773" cy="4883059"/>
                <a:chOff x="-3045902" y="-260009"/>
                <a:chExt cx="6885773" cy="4883059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3045902" y="-260009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900" dirty="0">
                    <a:solidFill>
                      <a:srgbClr val="36757E"/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rgbClr val="36757E"/>
                      </a:solidFill>
                      <a:latin typeface="Calibri" panose="020F0502020204030204" pitchFamily="34" charset="0"/>
                    </a:rPr>
                    <a:t>Кто были главные герои рассказа Леонида Коркодинова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rgbClr val="36757E"/>
                      </a:solidFill>
                      <a:latin typeface="Calibri" panose="020F0502020204030204" pitchFamily="34" charset="0"/>
                    </a:rPr>
                    <a:t>«Санькин дедушка»</a:t>
                  </a:r>
                  <a:endParaRPr lang="ru-RU" sz="2800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43971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schemeClr val="bg1"/>
                  </a:solidFill>
                </a:rPr>
                <a:t>Ответ</a:t>
              </a:r>
            </a:p>
          </p:txBody>
        </p:sp>
      </p:grp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" y="-1687"/>
            <a:ext cx="9148498" cy="6861374"/>
          </a:xfrm>
          <a:prstGeom prst="rect">
            <a:avLst/>
          </a:prstGeom>
          <a:effectLst/>
        </p:spPr>
      </p:pic>
      <p:sp>
        <p:nvSpPr>
          <p:cNvPr id="14" name="верно"/>
          <p:cNvSpPr/>
          <p:nvPr/>
        </p:nvSpPr>
        <p:spPr>
          <a:xfrm>
            <a:off x="571178" y="4112070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>
        <p:nvSpPr>
          <p:cNvPr id="19" name="2"/>
          <p:cNvSpPr/>
          <p:nvPr/>
        </p:nvSpPr>
        <p:spPr>
          <a:xfrm>
            <a:off x="571178" y="2762423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Катюша</a:t>
            </a:r>
          </a:p>
        </p:txBody>
      </p:sp>
      <p:sp>
        <p:nvSpPr>
          <p:cNvPr id="20" name="1"/>
          <p:cNvSpPr/>
          <p:nvPr/>
        </p:nvSpPr>
        <p:spPr>
          <a:xfrm>
            <a:off x="571178" y="1426424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Священная война</a:t>
            </a:r>
          </a:p>
        </p:txBody>
      </p:sp>
      <p:sp>
        <p:nvSpPr>
          <p:cNvPr id="21" name="4"/>
          <p:cNvSpPr/>
          <p:nvPr/>
        </p:nvSpPr>
        <p:spPr>
          <a:xfrm>
            <a:off x="571178" y="5461716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Валенки</a:t>
            </a:r>
          </a:p>
        </p:txBody>
      </p:sp>
      <p:sp>
        <p:nvSpPr>
          <p:cNvPr id="25" name="верно"/>
          <p:cNvSpPr/>
          <p:nvPr/>
        </p:nvSpPr>
        <p:spPr>
          <a:xfrm>
            <a:off x="571178" y="1426424"/>
            <a:ext cx="2880000" cy="86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34925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2D6269"/>
                </a:solidFill>
                <a:cs typeface="Arial" pitchFamily="34" charset="0"/>
              </a:rPr>
              <a:t>День победы</a:t>
            </a:r>
          </a:p>
        </p:txBody>
      </p:sp>
      <p:sp useBgFill="1">
        <p:nvSpPr>
          <p:cNvPr id="11" name="Freeform 42"/>
          <p:cNvSpPr>
            <a:spLocks/>
          </p:cNvSpPr>
          <p:nvPr/>
        </p:nvSpPr>
        <p:spPr bwMode="auto">
          <a:xfrm>
            <a:off x="7000024" y="1410607"/>
            <a:ext cx="1640824" cy="2007360"/>
          </a:xfrm>
          <a:custGeom>
            <a:avLst/>
            <a:gdLst>
              <a:gd name="T0" fmla="*/ 688 w 688"/>
              <a:gd name="T1" fmla="*/ 1 h 840"/>
              <a:gd name="T2" fmla="*/ 688 w 688"/>
              <a:gd name="T3" fmla="*/ 688 h 840"/>
              <a:gd name="T4" fmla="*/ 404 w 688"/>
              <a:gd name="T5" fmla="*/ 688 h 840"/>
              <a:gd name="T6" fmla="*/ 430 w 688"/>
              <a:gd name="T7" fmla="*/ 773 h 840"/>
              <a:gd name="T8" fmla="*/ 343 w 688"/>
              <a:gd name="T9" fmla="*/ 840 h 840"/>
              <a:gd name="T10" fmla="*/ 261 w 688"/>
              <a:gd name="T11" fmla="*/ 775 h 840"/>
              <a:gd name="T12" fmla="*/ 294 w 688"/>
              <a:gd name="T13" fmla="*/ 686 h 840"/>
              <a:gd name="T14" fmla="*/ 0 w 688"/>
              <a:gd name="T15" fmla="*/ 686 h 840"/>
              <a:gd name="T16" fmla="*/ 0 w 688"/>
              <a:gd name="T17" fmla="*/ 396 h 840"/>
              <a:gd name="T18" fmla="*/ 82 w 688"/>
              <a:gd name="T19" fmla="*/ 424 h 840"/>
              <a:gd name="T20" fmla="*/ 150 w 688"/>
              <a:gd name="T21" fmla="*/ 346 h 840"/>
              <a:gd name="T22" fmla="*/ 86 w 688"/>
              <a:gd name="T23" fmla="*/ 272 h 840"/>
              <a:gd name="T24" fmla="*/ 0 w 688"/>
              <a:gd name="T25" fmla="*/ 278 h 840"/>
              <a:gd name="T26" fmla="*/ 0 w 688"/>
              <a:gd name="T27" fmla="*/ 1 h 840"/>
              <a:gd name="T28" fmla="*/ 688 w 688"/>
              <a:gd name="T29" fmla="*/ 1 h 8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8"/>
              <a:gd name="T46" fmla="*/ 0 h 840"/>
              <a:gd name="T47" fmla="*/ 688 w 688"/>
              <a:gd name="T48" fmla="*/ 840 h 8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8" h="840">
                <a:moveTo>
                  <a:pt x="688" y="1"/>
                </a:moveTo>
                <a:cubicBezTo>
                  <a:pt x="688" y="129"/>
                  <a:pt x="687" y="558"/>
                  <a:pt x="688" y="688"/>
                </a:cubicBezTo>
                <a:cubicBezTo>
                  <a:pt x="688" y="688"/>
                  <a:pt x="453" y="688"/>
                  <a:pt x="404" y="688"/>
                </a:cubicBezTo>
                <a:cubicBezTo>
                  <a:pt x="369" y="720"/>
                  <a:pt x="427" y="729"/>
                  <a:pt x="430" y="773"/>
                </a:cubicBezTo>
                <a:cubicBezTo>
                  <a:pt x="433" y="817"/>
                  <a:pt x="394" y="840"/>
                  <a:pt x="343" y="840"/>
                </a:cubicBezTo>
                <a:cubicBezTo>
                  <a:pt x="292" y="840"/>
                  <a:pt x="261" y="818"/>
                  <a:pt x="261" y="775"/>
                </a:cubicBezTo>
                <a:cubicBezTo>
                  <a:pt x="261" y="732"/>
                  <a:pt x="316" y="728"/>
                  <a:pt x="294" y="686"/>
                </a:cubicBezTo>
                <a:cubicBezTo>
                  <a:pt x="153" y="686"/>
                  <a:pt x="59" y="686"/>
                  <a:pt x="0" y="686"/>
                </a:cubicBezTo>
                <a:cubicBezTo>
                  <a:pt x="0" y="620"/>
                  <a:pt x="0" y="438"/>
                  <a:pt x="0" y="396"/>
                </a:cubicBezTo>
                <a:cubicBezTo>
                  <a:pt x="30" y="356"/>
                  <a:pt x="47" y="424"/>
                  <a:pt x="82" y="424"/>
                </a:cubicBezTo>
                <a:cubicBezTo>
                  <a:pt x="117" y="424"/>
                  <a:pt x="150" y="396"/>
                  <a:pt x="150" y="346"/>
                </a:cubicBezTo>
                <a:cubicBezTo>
                  <a:pt x="150" y="296"/>
                  <a:pt x="126" y="272"/>
                  <a:pt x="86" y="272"/>
                </a:cubicBezTo>
                <a:cubicBezTo>
                  <a:pt x="46" y="272"/>
                  <a:pt x="14" y="348"/>
                  <a:pt x="0" y="278"/>
                </a:cubicBezTo>
                <a:cubicBezTo>
                  <a:pt x="0" y="134"/>
                  <a:pt x="0" y="1"/>
                  <a:pt x="0" y="1"/>
                </a:cubicBezTo>
                <a:cubicBezTo>
                  <a:pt x="114" y="2"/>
                  <a:pt x="550" y="0"/>
                  <a:pt x="688" y="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10" name="Freeform 37"/>
          <p:cNvSpPr>
            <a:spLocks/>
          </p:cNvSpPr>
          <p:nvPr/>
        </p:nvSpPr>
        <p:spPr bwMode="auto">
          <a:xfrm>
            <a:off x="5353472" y="1416009"/>
            <a:ext cx="2004498" cy="2007360"/>
          </a:xfrm>
          <a:custGeom>
            <a:avLst/>
            <a:gdLst>
              <a:gd name="T0" fmla="*/ 690 w 840"/>
              <a:gd name="T1" fmla="*/ 0 h 840"/>
              <a:gd name="T2" fmla="*/ 690 w 840"/>
              <a:gd name="T3" fmla="*/ 286 h 840"/>
              <a:gd name="T4" fmla="*/ 768 w 840"/>
              <a:gd name="T5" fmla="*/ 272 h 840"/>
              <a:gd name="T6" fmla="*/ 840 w 840"/>
              <a:gd name="T7" fmla="*/ 342 h 840"/>
              <a:gd name="T8" fmla="*/ 774 w 840"/>
              <a:gd name="T9" fmla="*/ 424 h 840"/>
              <a:gd name="T10" fmla="*/ 690 w 840"/>
              <a:gd name="T11" fmla="*/ 394 h 840"/>
              <a:gd name="T12" fmla="*/ 690 w 840"/>
              <a:gd name="T13" fmla="*/ 688 h 840"/>
              <a:gd name="T14" fmla="*/ 406 w 840"/>
              <a:gd name="T15" fmla="*/ 688 h 840"/>
              <a:gd name="T16" fmla="*/ 432 w 840"/>
              <a:gd name="T17" fmla="*/ 773 h 840"/>
              <a:gd name="T18" fmla="*/ 345 w 840"/>
              <a:gd name="T19" fmla="*/ 840 h 840"/>
              <a:gd name="T20" fmla="*/ 263 w 840"/>
              <a:gd name="T21" fmla="*/ 775 h 840"/>
              <a:gd name="T22" fmla="*/ 294 w 840"/>
              <a:gd name="T23" fmla="*/ 688 h 840"/>
              <a:gd name="T24" fmla="*/ 0 w 840"/>
              <a:gd name="T25" fmla="*/ 688 h 840"/>
              <a:gd name="T26" fmla="*/ 0 w 840"/>
              <a:gd name="T27" fmla="*/ 400 h 840"/>
              <a:gd name="T28" fmla="*/ 82 w 840"/>
              <a:gd name="T29" fmla="*/ 425 h 840"/>
              <a:gd name="T30" fmla="*/ 152 w 840"/>
              <a:gd name="T31" fmla="*/ 346 h 840"/>
              <a:gd name="T32" fmla="*/ 90 w 840"/>
              <a:gd name="T33" fmla="*/ 270 h 840"/>
              <a:gd name="T34" fmla="*/ 2 w 840"/>
              <a:gd name="T35" fmla="*/ 289 h 840"/>
              <a:gd name="T36" fmla="*/ 2 w 840"/>
              <a:gd name="T37" fmla="*/ 1 h 840"/>
              <a:gd name="T38" fmla="*/ 690 w 840"/>
              <a:gd name="T39" fmla="*/ 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690" y="0"/>
                </a:moveTo>
                <a:cubicBezTo>
                  <a:pt x="690" y="77"/>
                  <a:pt x="690" y="172"/>
                  <a:pt x="690" y="286"/>
                </a:cubicBezTo>
                <a:cubicBezTo>
                  <a:pt x="712" y="338"/>
                  <a:pt x="712" y="276"/>
                  <a:pt x="768" y="272"/>
                </a:cubicBezTo>
                <a:cubicBezTo>
                  <a:pt x="824" y="268"/>
                  <a:pt x="840" y="290"/>
                  <a:pt x="840" y="342"/>
                </a:cubicBezTo>
                <a:cubicBezTo>
                  <a:pt x="840" y="394"/>
                  <a:pt x="832" y="422"/>
                  <a:pt x="774" y="424"/>
                </a:cubicBezTo>
                <a:cubicBezTo>
                  <a:pt x="716" y="426"/>
                  <a:pt x="726" y="364"/>
                  <a:pt x="690" y="394"/>
                </a:cubicBezTo>
                <a:cubicBezTo>
                  <a:pt x="690" y="434"/>
                  <a:pt x="688" y="598"/>
                  <a:pt x="690" y="688"/>
                </a:cubicBezTo>
                <a:cubicBezTo>
                  <a:pt x="690" y="688"/>
                  <a:pt x="455" y="688"/>
                  <a:pt x="406" y="688"/>
                </a:cubicBezTo>
                <a:cubicBezTo>
                  <a:pt x="371" y="720"/>
                  <a:pt x="429" y="729"/>
                  <a:pt x="432" y="773"/>
                </a:cubicBezTo>
                <a:cubicBezTo>
                  <a:pt x="435" y="817"/>
                  <a:pt x="396" y="840"/>
                  <a:pt x="345" y="840"/>
                </a:cubicBezTo>
                <a:cubicBezTo>
                  <a:pt x="294" y="840"/>
                  <a:pt x="263" y="818"/>
                  <a:pt x="263" y="775"/>
                </a:cubicBezTo>
                <a:cubicBezTo>
                  <a:pt x="263" y="732"/>
                  <a:pt x="316" y="730"/>
                  <a:pt x="294" y="688"/>
                </a:cubicBezTo>
                <a:cubicBezTo>
                  <a:pt x="153" y="688"/>
                  <a:pt x="59" y="688"/>
                  <a:pt x="0" y="688"/>
                </a:cubicBezTo>
                <a:cubicBezTo>
                  <a:pt x="0" y="622"/>
                  <a:pt x="0" y="442"/>
                  <a:pt x="0" y="400"/>
                </a:cubicBezTo>
                <a:cubicBezTo>
                  <a:pt x="38" y="362"/>
                  <a:pt x="47" y="425"/>
                  <a:pt x="82" y="425"/>
                </a:cubicBezTo>
                <a:cubicBezTo>
                  <a:pt x="117" y="425"/>
                  <a:pt x="153" y="408"/>
                  <a:pt x="152" y="346"/>
                </a:cubicBezTo>
                <a:cubicBezTo>
                  <a:pt x="151" y="284"/>
                  <a:pt x="124" y="272"/>
                  <a:pt x="90" y="270"/>
                </a:cubicBezTo>
                <a:cubicBezTo>
                  <a:pt x="56" y="268"/>
                  <a:pt x="26" y="344"/>
                  <a:pt x="2" y="289"/>
                </a:cubicBezTo>
                <a:cubicBezTo>
                  <a:pt x="2" y="145"/>
                  <a:pt x="2" y="1"/>
                  <a:pt x="2" y="1"/>
                </a:cubicBezTo>
                <a:cubicBezTo>
                  <a:pt x="116" y="2"/>
                  <a:pt x="554" y="1"/>
                  <a:pt x="690" y="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9" name="Freeform 38"/>
          <p:cNvSpPr>
            <a:spLocks/>
          </p:cNvSpPr>
          <p:nvPr/>
        </p:nvSpPr>
        <p:spPr bwMode="auto">
          <a:xfrm>
            <a:off x="3715511" y="1416009"/>
            <a:ext cx="2001635" cy="1646550"/>
          </a:xfrm>
          <a:custGeom>
            <a:avLst/>
            <a:gdLst>
              <a:gd name="T0" fmla="*/ 0 w 838"/>
              <a:gd name="T1" fmla="*/ 0 h 692"/>
              <a:gd name="T2" fmla="*/ 689 w 838"/>
              <a:gd name="T3" fmla="*/ 0 h 692"/>
              <a:gd name="T4" fmla="*/ 689 w 838"/>
              <a:gd name="T5" fmla="*/ 294 h 692"/>
              <a:gd name="T6" fmla="*/ 771 w 838"/>
              <a:gd name="T7" fmla="*/ 271 h 692"/>
              <a:gd name="T8" fmla="*/ 838 w 838"/>
              <a:gd name="T9" fmla="*/ 353 h 692"/>
              <a:gd name="T10" fmla="*/ 778 w 838"/>
              <a:gd name="T11" fmla="*/ 433 h 692"/>
              <a:gd name="T12" fmla="*/ 689 w 838"/>
              <a:gd name="T13" fmla="*/ 405 h 692"/>
              <a:gd name="T14" fmla="*/ 689 w 838"/>
              <a:gd name="T15" fmla="*/ 690 h 692"/>
              <a:gd name="T16" fmla="*/ 397 w 838"/>
              <a:gd name="T17" fmla="*/ 690 h 692"/>
              <a:gd name="T18" fmla="*/ 426 w 838"/>
              <a:gd name="T19" fmla="*/ 605 h 692"/>
              <a:gd name="T20" fmla="*/ 346 w 838"/>
              <a:gd name="T21" fmla="*/ 540 h 692"/>
              <a:gd name="T22" fmla="*/ 261 w 838"/>
              <a:gd name="T23" fmla="*/ 606 h 692"/>
              <a:gd name="T24" fmla="*/ 289 w 838"/>
              <a:gd name="T25" fmla="*/ 690 h 692"/>
              <a:gd name="T26" fmla="*/ 0 w 838"/>
              <a:gd name="T27" fmla="*/ 690 h 692"/>
              <a:gd name="T28" fmla="*/ 0 w 838"/>
              <a:gd name="T29" fmla="*/ 0 h 6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38"/>
              <a:gd name="T46" fmla="*/ 0 h 692"/>
              <a:gd name="T47" fmla="*/ 838 w 838"/>
              <a:gd name="T48" fmla="*/ 692 h 6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38" h="692">
                <a:moveTo>
                  <a:pt x="0" y="0"/>
                </a:moveTo>
                <a:lnTo>
                  <a:pt x="689" y="0"/>
                </a:lnTo>
                <a:cubicBezTo>
                  <a:pt x="689" y="0"/>
                  <a:pt x="690" y="248"/>
                  <a:pt x="689" y="294"/>
                </a:cubicBezTo>
                <a:cubicBezTo>
                  <a:pt x="718" y="340"/>
                  <a:pt x="724" y="277"/>
                  <a:pt x="771" y="271"/>
                </a:cubicBezTo>
                <a:cubicBezTo>
                  <a:pt x="818" y="265"/>
                  <a:pt x="838" y="302"/>
                  <a:pt x="838" y="353"/>
                </a:cubicBezTo>
                <a:cubicBezTo>
                  <a:pt x="838" y="404"/>
                  <a:pt x="823" y="431"/>
                  <a:pt x="778" y="433"/>
                </a:cubicBezTo>
                <a:cubicBezTo>
                  <a:pt x="733" y="435"/>
                  <a:pt x="715" y="370"/>
                  <a:pt x="689" y="405"/>
                </a:cubicBezTo>
                <a:cubicBezTo>
                  <a:pt x="689" y="547"/>
                  <a:pt x="689" y="690"/>
                  <a:pt x="689" y="690"/>
                </a:cubicBezTo>
                <a:cubicBezTo>
                  <a:pt x="689" y="690"/>
                  <a:pt x="438" y="692"/>
                  <a:pt x="397" y="690"/>
                </a:cubicBezTo>
                <a:cubicBezTo>
                  <a:pt x="367" y="651"/>
                  <a:pt x="426" y="640"/>
                  <a:pt x="426" y="605"/>
                </a:cubicBezTo>
                <a:cubicBezTo>
                  <a:pt x="426" y="570"/>
                  <a:pt x="408" y="539"/>
                  <a:pt x="346" y="540"/>
                </a:cubicBezTo>
                <a:cubicBezTo>
                  <a:pt x="284" y="541"/>
                  <a:pt x="261" y="567"/>
                  <a:pt x="261" y="606"/>
                </a:cubicBezTo>
                <a:cubicBezTo>
                  <a:pt x="261" y="645"/>
                  <a:pt x="322" y="648"/>
                  <a:pt x="289" y="690"/>
                </a:cubicBezTo>
                <a:cubicBezTo>
                  <a:pt x="145" y="690"/>
                  <a:pt x="0" y="690"/>
                  <a:pt x="0" y="690"/>
                </a:cubicBez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7" name="Freeform 2"/>
          <p:cNvSpPr>
            <a:spLocks/>
          </p:cNvSpPr>
          <p:nvPr/>
        </p:nvSpPr>
        <p:spPr bwMode="auto">
          <a:xfrm>
            <a:off x="3715511" y="2696113"/>
            <a:ext cx="1995908" cy="2013087"/>
          </a:xfrm>
          <a:custGeom>
            <a:avLst/>
            <a:gdLst>
              <a:gd name="T0" fmla="*/ 0 w 837"/>
              <a:gd name="T1" fmla="*/ 151 h 842"/>
              <a:gd name="T2" fmla="*/ 278 w 837"/>
              <a:gd name="T3" fmla="*/ 151 h 842"/>
              <a:gd name="T4" fmla="*/ 260 w 837"/>
              <a:gd name="T5" fmla="*/ 73 h 842"/>
              <a:gd name="T6" fmla="*/ 337 w 837"/>
              <a:gd name="T7" fmla="*/ 0 h 842"/>
              <a:gd name="T8" fmla="*/ 424 w 837"/>
              <a:gd name="T9" fmla="*/ 61 h 842"/>
              <a:gd name="T10" fmla="*/ 400 w 837"/>
              <a:gd name="T11" fmla="*/ 151 h 842"/>
              <a:gd name="T12" fmla="*/ 687 w 837"/>
              <a:gd name="T13" fmla="*/ 151 h 842"/>
              <a:gd name="T14" fmla="*/ 685 w 837"/>
              <a:gd name="T15" fmla="*/ 436 h 842"/>
              <a:gd name="T16" fmla="*/ 770 w 837"/>
              <a:gd name="T17" fmla="*/ 410 h 842"/>
              <a:gd name="T18" fmla="*/ 837 w 837"/>
              <a:gd name="T19" fmla="*/ 497 h 842"/>
              <a:gd name="T20" fmla="*/ 772 w 837"/>
              <a:gd name="T21" fmla="*/ 579 h 842"/>
              <a:gd name="T22" fmla="*/ 685 w 837"/>
              <a:gd name="T23" fmla="*/ 548 h 842"/>
              <a:gd name="T24" fmla="*/ 685 w 837"/>
              <a:gd name="T25" fmla="*/ 842 h 842"/>
              <a:gd name="T26" fmla="*/ 397 w 837"/>
              <a:gd name="T27" fmla="*/ 842 h 842"/>
              <a:gd name="T28" fmla="*/ 422 w 837"/>
              <a:gd name="T29" fmla="*/ 760 h 842"/>
              <a:gd name="T30" fmla="*/ 343 w 837"/>
              <a:gd name="T31" fmla="*/ 690 h 842"/>
              <a:gd name="T32" fmla="*/ 267 w 837"/>
              <a:gd name="T33" fmla="*/ 752 h 842"/>
              <a:gd name="T34" fmla="*/ 286 w 837"/>
              <a:gd name="T35" fmla="*/ 840 h 842"/>
              <a:gd name="T36" fmla="*/ 0 w 837"/>
              <a:gd name="T37" fmla="*/ 840 h 842"/>
              <a:gd name="T38" fmla="*/ 0 w 837"/>
              <a:gd name="T39" fmla="*/ 151 h 8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7"/>
              <a:gd name="T61" fmla="*/ 0 h 842"/>
              <a:gd name="T62" fmla="*/ 837 w 837"/>
              <a:gd name="T63" fmla="*/ 842 h 8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7" h="842">
                <a:moveTo>
                  <a:pt x="0" y="151"/>
                </a:moveTo>
                <a:cubicBezTo>
                  <a:pt x="77" y="151"/>
                  <a:pt x="164" y="151"/>
                  <a:pt x="278" y="151"/>
                </a:cubicBezTo>
                <a:cubicBezTo>
                  <a:pt x="330" y="129"/>
                  <a:pt x="264" y="129"/>
                  <a:pt x="260" y="73"/>
                </a:cubicBezTo>
                <a:cubicBezTo>
                  <a:pt x="256" y="17"/>
                  <a:pt x="285" y="0"/>
                  <a:pt x="337" y="0"/>
                </a:cubicBezTo>
                <a:cubicBezTo>
                  <a:pt x="389" y="0"/>
                  <a:pt x="426" y="2"/>
                  <a:pt x="424" y="61"/>
                </a:cubicBezTo>
                <a:cubicBezTo>
                  <a:pt x="422" y="120"/>
                  <a:pt x="370" y="115"/>
                  <a:pt x="400" y="151"/>
                </a:cubicBezTo>
                <a:cubicBezTo>
                  <a:pt x="440" y="151"/>
                  <a:pt x="597" y="153"/>
                  <a:pt x="687" y="151"/>
                </a:cubicBezTo>
                <a:cubicBezTo>
                  <a:pt x="687" y="151"/>
                  <a:pt x="685" y="387"/>
                  <a:pt x="685" y="436"/>
                </a:cubicBezTo>
                <a:cubicBezTo>
                  <a:pt x="717" y="471"/>
                  <a:pt x="726" y="413"/>
                  <a:pt x="770" y="410"/>
                </a:cubicBezTo>
                <a:cubicBezTo>
                  <a:pt x="814" y="407"/>
                  <a:pt x="837" y="446"/>
                  <a:pt x="837" y="497"/>
                </a:cubicBezTo>
                <a:cubicBezTo>
                  <a:pt x="837" y="548"/>
                  <a:pt x="815" y="579"/>
                  <a:pt x="772" y="579"/>
                </a:cubicBezTo>
                <a:cubicBezTo>
                  <a:pt x="729" y="579"/>
                  <a:pt x="727" y="526"/>
                  <a:pt x="685" y="548"/>
                </a:cubicBezTo>
                <a:cubicBezTo>
                  <a:pt x="685" y="689"/>
                  <a:pt x="685" y="783"/>
                  <a:pt x="685" y="842"/>
                </a:cubicBezTo>
                <a:cubicBezTo>
                  <a:pt x="619" y="842"/>
                  <a:pt x="439" y="842"/>
                  <a:pt x="397" y="842"/>
                </a:cubicBezTo>
                <a:cubicBezTo>
                  <a:pt x="359" y="804"/>
                  <a:pt x="422" y="795"/>
                  <a:pt x="422" y="760"/>
                </a:cubicBezTo>
                <a:cubicBezTo>
                  <a:pt x="422" y="725"/>
                  <a:pt x="405" y="689"/>
                  <a:pt x="343" y="690"/>
                </a:cubicBezTo>
                <a:cubicBezTo>
                  <a:pt x="281" y="691"/>
                  <a:pt x="269" y="718"/>
                  <a:pt x="267" y="752"/>
                </a:cubicBezTo>
                <a:cubicBezTo>
                  <a:pt x="265" y="786"/>
                  <a:pt x="341" y="816"/>
                  <a:pt x="286" y="840"/>
                </a:cubicBezTo>
                <a:cubicBezTo>
                  <a:pt x="142" y="840"/>
                  <a:pt x="14" y="839"/>
                  <a:pt x="0" y="840"/>
                </a:cubicBezTo>
                <a:cubicBezTo>
                  <a:pt x="1" y="726"/>
                  <a:pt x="1" y="287"/>
                  <a:pt x="0" y="151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8" name="Freeform 36"/>
          <p:cNvSpPr>
            <a:spLocks/>
          </p:cNvSpPr>
          <p:nvPr/>
        </p:nvSpPr>
        <p:spPr bwMode="auto">
          <a:xfrm>
            <a:off x="5353472" y="3059697"/>
            <a:ext cx="1640825" cy="2007360"/>
          </a:xfrm>
          <a:custGeom>
            <a:avLst/>
            <a:gdLst>
              <a:gd name="T0" fmla="*/ 293 w 689"/>
              <a:gd name="T1" fmla="*/ 0 h 840"/>
              <a:gd name="T2" fmla="*/ 297 w 689"/>
              <a:gd name="T3" fmla="*/ 21 h 840"/>
              <a:gd name="T4" fmla="*/ 285 w 689"/>
              <a:gd name="T5" fmla="*/ 46 h 840"/>
              <a:gd name="T6" fmla="*/ 266 w 689"/>
              <a:gd name="T7" fmla="*/ 73 h 840"/>
              <a:gd name="T8" fmla="*/ 264 w 689"/>
              <a:gd name="T9" fmla="*/ 105 h 840"/>
              <a:gd name="T10" fmla="*/ 276 w 689"/>
              <a:gd name="T11" fmla="*/ 132 h 840"/>
              <a:gd name="T12" fmla="*/ 306 w 689"/>
              <a:gd name="T13" fmla="*/ 147 h 840"/>
              <a:gd name="T14" fmla="*/ 347 w 689"/>
              <a:gd name="T15" fmla="*/ 151 h 840"/>
              <a:gd name="T16" fmla="*/ 384 w 689"/>
              <a:gd name="T17" fmla="*/ 147 h 840"/>
              <a:gd name="T18" fmla="*/ 417 w 689"/>
              <a:gd name="T19" fmla="*/ 130 h 840"/>
              <a:gd name="T20" fmla="*/ 426 w 689"/>
              <a:gd name="T21" fmla="*/ 111 h 840"/>
              <a:gd name="T22" fmla="*/ 432 w 689"/>
              <a:gd name="T23" fmla="*/ 84 h 840"/>
              <a:gd name="T24" fmla="*/ 417 w 689"/>
              <a:gd name="T25" fmla="*/ 55 h 840"/>
              <a:gd name="T26" fmla="*/ 399 w 689"/>
              <a:gd name="T27" fmla="*/ 33 h 840"/>
              <a:gd name="T28" fmla="*/ 393 w 689"/>
              <a:gd name="T29" fmla="*/ 12 h 840"/>
              <a:gd name="T30" fmla="*/ 411 w 689"/>
              <a:gd name="T31" fmla="*/ 0 h 840"/>
              <a:gd name="T32" fmla="*/ 689 w 689"/>
              <a:gd name="T33" fmla="*/ 292 h 840"/>
              <a:gd name="T34" fmla="*/ 665 w 689"/>
              <a:gd name="T35" fmla="*/ 297 h 840"/>
              <a:gd name="T36" fmla="*/ 636 w 689"/>
              <a:gd name="T37" fmla="*/ 274 h 840"/>
              <a:gd name="T38" fmla="*/ 608 w 689"/>
              <a:gd name="T39" fmla="*/ 264 h 840"/>
              <a:gd name="T40" fmla="*/ 584 w 689"/>
              <a:gd name="T41" fmla="*/ 265 h 840"/>
              <a:gd name="T42" fmla="*/ 549 w 689"/>
              <a:gd name="T43" fmla="*/ 288 h 840"/>
              <a:gd name="T44" fmla="*/ 539 w 689"/>
              <a:gd name="T45" fmla="*/ 324 h 840"/>
              <a:gd name="T46" fmla="*/ 539 w 689"/>
              <a:gd name="T47" fmla="*/ 360 h 840"/>
              <a:gd name="T48" fmla="*/ 543 w 689"/>
              <a:gd name="T49" fmla="*/ 384 h 840"/>
              <a:gd name="T50" fmla="*/ 567 w 689"/>
              <a:gd name="T51" fmla="*/ 423 h 840"/>
              <a:gd name="T52" fmla="*/ 606 w 689"/>
              <a:gd name="T53" fmla="*/ 430 h 840"/>
              <a:gd name="T54" fmla="*/ 635 w 689"/>
              <a:gd name="T55" fmla="*/ 418 h 840"/>
              <a:gd name="T56" fmla="*/ 663 w 689"/>
              <a:gd name="T57" fmla="*/ 399 h 840"/>
              <a:gd name="T58" fmla="*/ 689 w 689"/>
              <a:gd name="T59" fmla="*/ 406 h 840"/>
              <a:gd name="T60" fmla="*/ 407 w 689"/>
              <a:gd name="T61" fmla="*/ 688 h 840"/>
              <a:gd name="T62" fmla="*/ 392 w 689"/>
              <a:gd name="T63" fmla="*/ 714 h 840"/>
              <a:gd name="T64" fmla="*/ 411 w 689"/>
              <a:gd name="T65" fmla="*/ 741 h 840"/>
              <a:gd name="T66" fmla="*/ 425 w 689"/>
              <a:gd name="T67" fmla="*/ 759 h 840"/>
              <a:gd name="T68" fmla="*/ 428 w 689"/>
              <a:gd name="T69" fmla="*/ 793 h 840"/>
              <a:gd name="T70" fmla="*/ 408 w 689"/>
              <a:gd name="T71" fmla="*/ 825 h 840"/>
              <a:gd name="T72" fmla="*/ 381 w 689"/>
              <a:gd name="T73" fmla="*/ 835 h 840"/>
              <a:gd name="T74" fmla="*/ 345 w 689"/>
              <a:gd name="T75" fmla="*/ 840 h 840"/>
              <a:gd name="T76" fmla="*/ 314 w 689"/>
              <a:gd name="T77" fmla="*/ 835 h 840"/>
              <a:gd name="T78" fmla="*/ 288 w 689"/>
              <a:gd name="T79" fmla="*/ 822 h 840"/>
              <a:gd name="T80" fmla="*/ 272 w 689"/>
              <a:gd name="T81" fmla="*/ 799 h 840"/>
              <a:gd name="T82" fmla="*/ 267 w 689"/>
              <a:gd name="T83" fmla="*/ 768 h 840"/>
              <a:gd name="T84" fmla="*/ 278 w 689"/>
              <a:gd name="T85" fmla="*/ 742 h 840"/>
              <a:gd name="T86" fmla="*/ 296 w 689"/>
              <a:gd name="T87" fmla="*/ 726 h 840"/>
              <a:gd name="T88" fmla="*/ 302 w 689"/>
              <a:gd name="T89" fmla="*/ 702 h 840"/>
              <a:gd name="T90" fmla="*/ 0 w 689"/>
              <a:gd name="T91" fmla="*/ 688 h 840"/>
              <a:gd name="T92" fmla="*/ 9 w 689"/>
              <a:gd name="T93" fmla="*/ 391 h 840"/>
              <a:gd name="T94" fmla="*/ 35 w 689"/>
              <a:gd name="T95" fmla="*/ 400 h 840"/>
              <a:gd name="T96" fmla="*/ 63 w 689"/>
              <a:gd name="T97" fmla="*/ 424 h 840"/>
              <a:gd name="T98" fmla="*/ 90 w 689"/>
              <a:gd name="T99" fmla="*/ 429 h 840"/>
              <a:gd name="T100" fmla="*/ 111 w 689"/>
              <a:gd name="T101" fmla="*/ 423 h 840"/>
              <a:gd name="T102" fmla="*/ 131 w 689"/>
              <a:gd name="T103" fmla="*/ 409 h 840"/>
              <a:gd name="T104" fmla="*/ 149 w 689"/>
              <a:gd name="T105" fmla="*/ 375 h 840"/>
              <a:gd name="T106" fmla="*/ 150 w 689"/>
              <a:gd name="T107" fmla="*/ 334 h 840"/>
              <a:gd name="T108" fmla="*/ 144 w 689"/>
              <a:gd name="T109" fmla="*/ 303 h 840"/>
              <a:gd name="T110" fmla="*/ 128 w 689"/>
              <a:gd name="T111" fmla="*/ 280 h 840"/>
              <a:gd name="T112" fmla="*/ 98 w 689"/>
              <a:gd name="T113" fmla="*/ 259 h 840"/>
              <a:gd name="T114" fmla="*/ 69 w 689"/>
              <a:gd name="T115" fmla="*/ 264 h 840"/>
              <a:gd name="T116" fmla="*/ 48 w 689"/>
              <a:gd name="T117" fmla="*/ 277 h 840"/>
              <a:gd name="T118" fmla="*/ 27 w 689"/>
              <a:gd name="T119" fmla="*/ 292 h 840"/>
              <a:gd name="T120" fmla="*/ 0 w 689"/>
              <a:gd name="T121" fmla="*/ 285 h 8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89"/>
              <a:gd name="T184" fmla="*/ 0 h 840"/>
              <a:gd name="T185" fmla="*/ 689 w 689"/>
              <a:gd name="T186" fmla="*/ 840 h 8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89" h="840">
                <a:moveTo>
                  <a:pt x="0" y="0"/>
                </a:moveTo>
                <a:lnTo>
                  <a:pt x="293" y="0"/>
                </a:lnTo>
                <a:lnTo>
                  <a:pt x="299" y="10"/>
                </a:lnTo>
                <a:lnTo>
                  <a:pt x="297" y="21"/>
                </a:lnTo>
                <a:lnTo>
                  <a:pt x="293" y="34"/>
                </a:lnTo>
                <a:lnTo>
                  <a:pt x="285" y="46"/>
                </a:lnTo>
                <a:lnTo>
                  <a:pt x="267" y="60"/>
                </a:lnTo>
                <a:lnTo>
                  <a:pt x="266" y="73"/>
                </a:lnTo>
                <a:lnTo>
                  <a:pt x="263" y="93"/>
                </a:lnTo>
                <a:lnTo>
                  <a:pt x="264" y="105"/>
                </a:lnTo>
                <a:lnTo>
                  <a:pt x="267" y="115"/>
                </a:lnTo>
                <a:lnTo>
                  <a:pt x="276" y="132"/>
                </a:lnTo>
                <a:lnTo>
                  <a:pt x="291" y="141"/>
                </a:lnTo>
                <a:lnTo>
                  <a:pt x="306" y="147"/>
                </a:lnTo>
                <a:lnTo>
                  <a:pt x="330" y="153"/>
                </a:lnTo>
                <a:lnTo>
                  <a:pt x="347" y="151"/>
                </a:lnTo>
                <a:lnTo>
                  <a:pt x="366" y="154"/>
                </a:lnTo>
                <a:lnTo>
                  <a:pt x="384" y="147"/>
                </a:lnTo>
                <a:lnTo>
                  <a:pt x="398" y="139"/>
                </a:lnTo>
                <a:lnTo>
                  <a:pt x="417" y="130"/>
                </a:lnTo>
                <a:lnTo>
                  <a:pt x="422" y="120"/>
                </a:lnTo>
                <a:lnTo>
                  <a:pt x="426" y="111"/>
                </a:lnTo>
                <a:lnTo>
                  <a:pt x="431" y="99"/>
                </a:lnTo>
                <a:lnTo>
                  <a:pt x="432" y="84"/>
                </a:lnTo>
                <a:lnTo>
                  <a:pt x="426" y="69"/>
                </a:lnTo>
                <a:lnTo>
                  <a:pt x="417" y="55"/>
                </a:lnTo>
                <a:lnTo>
                  <a:pt x="404" y="42"/>
                </a:lnTo>
                <a:lnTo>
                  <a:pt x="399" y="33"/>
                </a:lnTo>
                <a:lnTo>
                  <a:pt x="393" y="24"/>
                </a:lnTo>
                <a:lnTo>
                  <a:pt x="393" y="12"/>
                </a:lnTo>
                <a:lnTo>
                  <a:pt x="399" y="3"/>
                </a:lnTo>
                <a:lnTo>
                  <a:pt x="411" y="0"/>
                </a:lnTo>
                <a:lnTo>
                  <a:pt x="689" y="0"/>
                </a:lnTo>
                <a:lnTo>
                  <a:pt x="689" y="292"/>
                </a:lnTo>
                <a:lnTo>
                  <a:pt x="680" y="298"/>
                </a:lnTo>
                <a:lnTo>
                  <a:pt x="665" y="297"/>
                </a:lnTo>
                <a:lnTo>
                  <a:pt x="651" y="292"/>
                </a:lnTo>
                <a:lnTo>
                  <a:pt x="636" y="274"/>
                </a:lnTo>
                <a:lnTo>
                  <a:pt x="621" y="268"/>
                </a:lnTo>
                <a:lnTo>
                  <a:pt x="608" y="264"/>
                </a:lnTo>
                <a:lnTo>
                  <a:pt x="597" y="264"/>
                </a:lnTo>
                <a:lnTo>
                  <a:pt x="584" y="265"/>
                </a:lnTo>
                <a:lnTo>
                  <a:pt x="563" y="276"/>
                </a:lnTo>
                <a:lnTo>
                  <a:pt x="549" y="288"/>
                </a:lnTo>
                <a:lnTo>
                  <a:pt x="542" y="306"/>
                </a:lnTo>
                <a:lnTo>
                  <a:pt x="539" y="324"/>
                </a:lnTo>
                <a:lnTo>
                  <a:pt x="539" y="346"/>
                </a:lnTo>
                <a:lnTo>
                  <a:pt x="539" y="360"/>
                </a:lnTo>
                <a:lnTo>
                  <a:pt x="540" y="372"/>
                </a:lnTo>
                <a:lnTo>
                  <a:pt x="543" y="384"/>
                </a:lnTo>
                <a:lnTo>
                  <a:pt x="554" y="406"/>
                </a:lnTo>
                <a:lnTo>
                  <a:pt x="567" y="423"/>
                </a:lnTo>
                <a:lnTo>
                  <a:pt x="588" y="430"/>
                </a:lnTo>
                <a:lnTo>
                  <a:pt x="606" y="430"/>
                </a:lnTo>
                <a:lnTo>
                  <a:pt x="627" y="426"/>
                </a:lnTo>
                <a:lnTo>
                  <a:pt x="635" y="418"/>
                </a:lnTo>
                <a:lnTo>
                  <a:pt x="648" y="406"/>
                </a:lnTo>
                <a:lnTo>
                  <a:pt x="663" y="399"/>
                </a:lnTo>
                <a:lnTo>
                  <a:pt x="678" y="397"/>
                </a:lnTo>
                <a:lnTo>
                  <a:pt x="689" y="406"/>
                </a:lnTo>
                <a:lnTo>
                  <a:pt x="689" y="688"/>
                </a:lnTo>
                <a:lnTo>
                  <a:pt x="407" y="688"/>
                </a:lnTo>
                <a:lnTo>
                  <a:pt x="398" y="694"/>
                </a:lnTo>
                <a:lnTo>
                  <a:pt x="392" y="714"/>
                </a:lnTo>
                <a:lnTo>
                  <a:pt x="398" y="729"/>
                </a:lnTo>
                <a:lnTo>
                  <a:pt x="411" y="741"/>
                </a:lnTo>
                <a:lnTo>
                  <a:pt x="417" y="750"/>
                </a:lnTo>
                <a:lnTo>
                  <a:pt x="425" y="759"/>
                </a:lnTo>
                <a:lnTo>
                  <a:pt x="431" y="778"/>
                </a:lnTo>
                <a:lnTo>
                  <a:pt x="428" y="793"/>
                </a:lnTo>
                <a:lnTo>
                  <a:pt x="417" y="817"/>
                </a:lnTo>
                <a:lnTo>
                  <a:pt x="408" y="825"/>
                </a:lnTo>
                <a:lnTo>
                  <a:pt x="393" y="832"/>
                </a:lnTo>
                <a:lnTo>
                  <a:pt x="381" y="835"/>
                </a:lnTo>
                <a:lnTo>
                  <a:pt x="365" y="838"/>
                </a:lnTo>
                <a:lnTo>
                  <a:pt x="345" y="840"/>
                </a:lnTo>
                <a:lnTo>
                  <a:pt x="333" y="838"/>
                </a:lnTo>
                <a:lnTo>
                  <a:pt x="314" y="835"/>
                </a:lnTo>
                <a:lnTo>
                  <a:pt x="297" y="831"/>
                </a:lnTo>
                <a:lnTo>
                  <a:pt x="288" y="822"/>
                </a:lnTo>
                <a:lnTo>
                  <a:pt x="276" y="813"/>
                </a:lnTo>
                <a:lnTo>
                  <a:pt x="272" y="799"/>
                </a:lnTo>
                <a:lnTo>
                  <a:pt x="264" y="787"/>
                </a:lnTo>
                <a:lnTo>
                  <a:pt x="267" y="768"/>
                </a:lnTo>
                <a:lnTo>
                  <a:pt x="272" y="750"/>
                </a:lnTo>
                <a:lnTo>
                  <a:pt x="278" y="742"/>
                </a:lnTo>
                <a:lnTo>
                  <a:pt x="291" y="735"/>
                </a:lnTo>
                <a:lnTo>
                  <a:pt x="296" y="726"/>
                </a:lnTo>
                <a:lnTo>
                  <a:pt x="300" y="717"/>
                </a:lnTo>
                <a:lnTo>
                  <a:pt x="302" y="702"/>
                </a:lnTo>
                <a:lnTo>
                  <a:pt x="290" y="688"/>
                </a:lnTo>
                <a:lnTo>
                  <a:pt x="0" y="688"/>
                </a:lnTo>
                <a:lnTo>
                  <a:pt x="0" y="403"/>
                </a:lnTo>
                <a:lnTo>
                  <a:pt x="9" y="391"/>
                </a:lnTo>
                <a:lnTo>
                  <a:pt x="23" y="393"/>
                </a:lnTo>
                <a:lnTo>
                  <a:pt x="35" y="400"/>
                </a:lnTo>
                <a:lnTo>
                  <a:pt x="48" y="411"/>
                </a:lnTo>
                <a:lnTo>
                  <a:pt x="63" y="424"/>
                </a:lnTo>
                <a:lnTo>
                  <a:pt x="77" y="426"/>
                </a:lnTo>
                <a:lnTo>
                  <a:pt x="90" y="429"/>
                </a:lnTo>
                <a:lnTo>
                  <a:pt x="102" y="427"/>
                </a:lnTo>
                <a:lnTo>
                  <a:pt x="111" y="423"/>
                </a:lnTo>
                <a:lnTo>
                  <a:pt x="123" y="417"/>
                </a:lnTo>
                <a:lnTo>
                  <a:pt x="131" y="409"/>
                </a:lnTo>
                <a:lnTo>
                  <a:pt x="143" y="399"/>
                </a:lnTo>
                <a:lnTo>
                  <a:pt x="149" y="375"/>
                </a:lnTo>
                <a:lnTo>
                  <a:pt x="152" y="355"/>
                </a:lnTo>
                <a:lnTo>
                  <a:pt x="150" y="334"/>
                </a:lnTo>
                <a:lnTo>
                  <a:pt x="147" y="321"/>
                </a:lnTo>
                <a:lnTo>
                  <a:pt x="144" y="303"/>
                </a:lnTo>
                <a:lnTo>
                  <a:pt x="134" y="289"/>
                </a:lnTo>
                <a:lnTo>
                  <a:pt x="128" y="280"/>
                </a:lnTo>
                <a:lnTo>
                  <a:pt x="120" y="270"/>
                </a:lnTo>
                <a:lnTo>
                  <a:pt x="98" y="259"/>
                </a:lnTo>
                <a:lnTo>
                  <a:pt x="83" y="261"/>
                </a:lnTo>
                <a:lnTo>
                  <a:pt x="69" y="264"/>
                </a:lnTo>
                <a:lnTo>
                  <a:pt x="57" y="271"/>
                </a:lnTo>
                <a:lnTo>
                  <a:pt x="48" y="277"/>
                </a:lnTo>
                <a:lnTo>
                  <a:pt x="39" y="283"/>
                </a:lnTo>
                <a:lnTo>
                  <a:pt x="27" y="292"/>
                </a:lnTo>
                <a:lnTo>
                  <a:pt x="12" y="297"/>
                </a:lnTo>
                <a:lnTo>
                  <a:pt x="0" y="28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12000" tIns="468000" rIns="72000" bIns="36000" anchor="ctr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6" name="Freeform 43"/>
          <p:cNvSpPr>
            <a:spLocks/>
          </p:cNvSpPr>
          <p:nvPr/>
        </p:nvSpPr>
        <p:spPr bwMode="auto">
          <a:xfrm rot="10800000">
            <a:off x="6636350" y="3055736"/>
            <a:ext cx="2004498" cy="2007360"/>
          </a:xfrm>
          <a:custGeom>
            <a:avLst/>
            <a:gdLst>
              <a:gd name="T0" fmla="*/ 0 w 840"/>
              <a:gd name="T1" fmla="*/ 150 h 840"/>
              <a:gd name="T2" fmla="*/ 281 w 840"/>
              <a:gd name="T3" fmla="*/ 149 h 840"/>
              <a:gd name="T4" fmla="*/ 263 w 840"/>
              <a:gd name="T5" fmla="*/ 71 h 840"/>
              <a:gd name="T6" fmla="*/ 342 w 840"/>
              <a:gd name="T7" fmla="*/ 0 h 840"/>
              <a:gd name="T8" fmla="*/ 425 w 840"/>
              <a:gd name="T9" fmla="*/ 63 h 840"/>
              <a:gd name="T10" fmla="*/ 401 w 840"/>
              <a:gd name="T11" fmla="*/ 151 h 840"/>
              <a:gd name="T12" fmla="*/ 688 w 840"/>
              <a:gd name="T13" fmla="*/ 150 h 840"/>
              <a:gd name="T14" fmla="*/ 688 w 840"/>
              <a:gd name="T15" fmla="*/ 434 h 840"/>
              <a:gd name="T16" fmla="*/ 773 w 840"/>
              <a:gd name="T17" fmla="*/ 408 h 840"/>
              <a:gd name="T18" fmla="*/ 840 w 840"/>
              <a:gd name="T19" fmla="*/ 495 h 840"/>
              <a:gd name="T20" fmla="*/ 775 w 840"/>
              <a:gd name="T21" fmla="*/ 577 h 840"/>
              <a:gd name="T22" fmla="*/ 688 w 840"/>
              <a:gd name="T23" fmla="*/ 546 h 840"/>
              <a:gd name="T24" fmla="*/ 688 w 840"/>
              <a:gd name="T25" fmla="*/ 840 h 840"/>
              <a:gd name="T26" fmla="*/ 400 w 840"/>
              <a:gd name="T27" fmla="*/ 840 h 840"/>
              <a:gd name="T28" fmla="*/ 425 w 840"/>
              <a:gd name="T29" fmla="*/ 758 h 840"/>
              <a:gd name="T30" fmla="*/ 346 w 840"/>
              <a:gd name="T31" fmla="*/ 688 h 840"/>
              <a:gd name="T32" fmla="*/ 270 w 840"/>
              <a:gd name="T33" fmla="*/ 750 h 840"/>
              <a:gd name="T34" fmla="*/ 289 w 840"/>
              <a:gd name="T35" fmla="*/ 838 h 840"/>
              <a:gd name="T36" fmla="*/ 1 w 840"/>
              <a:gd name="T37" fmla="*/ 838 h 840"/>
              <a:gd name="T38" fmla="*/ 0 w 840"/>
              <a:gd name="T39" fmla="*/ 150 h 8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40"/>
              <a:gd name="T61" fmla="*/ 0 h 840"/>
              <a:gd name="T62" fmla="*/ 840 w 840"/>
              <a:gd name="T63" fmla="*/ 840 h 8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40" h="840">
                <a:moveTo>
                  <a:pt x="0" y="150"/>
                </a:moveTo>
                <a:cubicBezTo>
                  <a:pt x="77" y="150"/>
                  <a:pt x="167" y="149"/>
                  <a:pt x="281" y="149"/>
                </a:cubicBezTo>
                <a:cubicBezTo>
                  <a:pt x="333" y="127"/>
                  <a:pt x="267" y="127"/>
                  <a:pt x="263" y="71"/>
                </a:cubicBezTo>
                <a:cubicBezTo>
                  <a:pt x="259" y="15"/>
                  <a:pt x="290" y="0"/>
                  <a:pt x="342" y="0"/>
                </a:cubicBezTo>
                <a:cubicBezTo>
                  <a:pt x="394" y="0"/>
                  <a:pt x="423" y="5"/>
                  <a:pt x="425" y="63"/>
                </a:cubicBezTo>
                <a:cubicBezTo>
                  <a:pt x="427" y="121"/>
                  <a:pt x="371" y="115"/>
                  <a:pt x="401" y="151"/>
                </a:cubicBezTo>
                <a:cubicBezTo>
                  <a:pt x="441" y="151"/>
                  <a:pt x="598" y="152"/>
                  <a:pt x="688" y="150"/>
                </a:cubicBezTo>
                <a:cubicBezTo>
                  <a:pt x="688" y="150"/>
                  <a:pt x="688" y="385"/>
                  <a:pt x="688" y="434"/>
                </a:cubicBezTo>
                <a:cubicBezTo>
                  <a:pt x="720" y="469"/>
                  <a:pt x="729" y="411"/>
                  <a:pt x="773" y="408"/>
                </a:cubicBezTo>
                <a:cubicBezTo>
                  <a:pt x="817" y="405"/>
                  <a:pt x="840" y="444"/>
                  <a:pt x="840" y="495"/>
                </a:cubicBezTo>
                <a:cubicBezTo>
                  <a:pt x="840" y="546"/>
                  <a:pt x="818" y="577"/>
                  <a:pt x="775" y="577"/>
                </a:cubicBezTo>
                <a:cubicBezTo>
                  <a:pt x="732" y="577"/>
                  <a:pt x="730" y="524"/>
                  <a:pt x="688" y="546"/>
                </a:cubicBezTo>
                <a:cubicBezTo>
                  <a:pt x="688" y="687"/>
                  <a:pt x="688" y="781"/>
                  <a:pt x="688" y="840"/>
                </a:cubicBezTo>
                <a:cubicBezTo>
                  <a:pt x="622" y="840"/>
                  <a:pt x="442" y="840"/>
                  <a:pt x="400" y="840"/>
                </a:cubicBezTo>
                <a:cubicBezTo>
                  <a:pt x="362" y="802"/>
                  <a:pt x="425" y="793"/>
                  <a:pt x="425" y="758"/>
                </a:cubicBezTo>
                <a:cubicBezTo>
                  <a:pt x="425" y="723"/>
                  <a:pt x="408" y="687"/>
                  <a:pt x="346" y="688"/>
                </a:cubicBezTo>
                <a:cubicBezTo>
                  <a:pt x="284" y="689"/>
                  <a:pt x="272" y="716"/>
                  <a:pt x="270" y="750"/>
                </a:cubicBezTo>
                <a:cubicBezTo>
                  <a:pt x="268" y="784"/>
                  <a:pt x="344" y="814"/>
                  <a:pt x="289" y="838"/>
                </a:cubicBezTo>
                <a:cubicBezTo>
                  <a:pt x="145" y="838"/>
                  <a:pt x="1" y="838"/>
                  <a:pt x="1" y="838"/>
                </a:cubicBezTo>
                <a:cubicBezTo>
                  <a:pt x="2" y="724"/>
                  <a:pt x="1" y="286"/>
                  <a:pt x="0" y="15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2D2D8A"/>
              </a:solidFill>
            </a:endParaRPr>
          </a:p>
        </p:txBody>
      </p:sp>
      <p:sp useBgFill="1">
        <p:nvSpPr>
          <p:cNvPr id="3" name="Freeform 39"/>
          <p:cNvSpPr>
            <a:spLocks/>
          </p:cNvSpPr>
          <p:nvPr/>
        </p:nvSpPr>
        <p:spPr bwMode="auto">
          <a:xfrm>
            <a:off x="3715511" y="4326733"/>
            <a:ext cx="1635098" cy="2001633"/>
          </a:xfrm>
          <a:custGeom>
            <a:avLst/>
            <a:gdLst>
              <a:gd name="T0" fmla="*/ 0 w 694"/>
              <a:gd name="T1" fmla="*/ 839 h 839"/>
              <a:gd name="T2" fmla="*/ 0 w 694"/>
              <a:gd name="T3" fmla="*/ 152 h 839"/>
              <a:gd name="T4" fmla="*/ 286 w 694"/>
              <a:gd name="T5" fmla="*/ 152 h 839"/>
              <a:gd name="T6" fmla="*/ 261 w 694"/>
              <a:gd name="T7" fmla="*/ 69 h 839"/>
              <a:gd name="T8" fmla="*/ 347 w 694"/>
              <a:gd name="T9" fmla="*/ 0 h 839"/>
              <a:gd name="T10" fmla="*/ 429 w 694"/>
              <a:gd name="T11" fmla="*/ 65 h 839"/>
              <a:gd name="T12" fmla="*/ 398 w 694"/>
              <a:gd name="T13" fmla="*/ 152 h 839"/>
              <a:gd name="T14" fmla="*/ 694 w 694"/>
              <a:gd name="T15" fmla="*/ 153 h 839"/>
              <a:gd name="T16" fmla="*/ 692 w 694"/>
              <a:gd name="T17" fmla="*/ 443 h 839"/>
              <a:gd name="T18" fmla="*/ 607 w 694"/>
              <a:gd name="T19" fmla="*/ 415 h 839"/>
              <a:gd name="T20" fmla="*/ 542 w 694"/>
              <a:gd name="T21" fmla="*/ 494 h 839"/>
              <a:gd name="T22" fmla="*/ 608 w 694"/>
              <a:gd name="T23" fmla="*/ 579 h 839"/>
              <a:gd name="T24" fmla="*/ 692 w 694"/>
              <a:gd name="T25" fmla="*/ 551 h 839"/>
              <a:gd name="T26" fmla="*/ 692 w 694"/>
              <a:gd name="T27" fmla="*/ 839 h 839"/>
              <a:gd name="T28" fmla="*/ 0 w 694"/>
              <a:gd name="T29" fmla="*/ 839 h 8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94"/>
              <a:gd name="T46" fmla="*/ 0 h 839"/>
              <a:gd name="T47" fmla="*/ 694 w 694"/>
              <a:gd name="T48" fmla="*/ 839 h 8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94" h="839">
                <a:moveTo>
                  <a:pt x="0" y="839"/>
                </a:moveTo>
                <a:cubicBezTo>
                  <a:pt x="0" y="839"/>
                  <a:pt x="1" y="282"/>
                  <a:pt x="0" y="152"/>
                </a:cubicBezTo>
                <a:cubicBezTo>
                  <a:pt x="0" y="152"/>
                  <a:pt x="237" y="152"/>
                  <a:pt x="286" y="152"/>
                </a:cubicBezTo>
                <a:cubicBezTo>
                  <a:pt x="321" y="120"/>
                  <a:pt x="264" y="111"/>
                  <a:pt x="261" y="69"/>
                </a:cubicBezTo>
                <a:cubicBezTo>
                  <a:pt x="258" y="27"/>
                  <a:pt x="296" y="0"/>
                  <a:pt x="347" y="0"/>
                </a:cubicBezTo>
                <a:cubicBezTo>
                  <a:pt x="398" y="0"/>
                  <a:pt x="429" y="22"/>
                  <a:pt x="429" y="65"/>
                </a:cubicBezTo>
                <a:cubicBezTo>
                  <a:pt x="429" y="108"/>
                  <a:pt x="376" y="110"/>
                  <a:pt x="398" y="152"/>
                </a:cubicBezTo>
                <a:cubicBezTo>
                  <a:pt x="541" y="152"/>
                  <a:pt x="635" y="153"/>
                  <a:pt x="694" y="153"/>
                </a:cubicBezTo>
                <a:cubicBezTo>
                  <a:pt x="691" y="221"/>
                  <a:pt x="694" y="403"/>
                  <a:pt x="692" y="443"/>
                </a:cubicBezTo>
                <a:cubicBezTo>
                  <a:pt x="653" y="473"/>
                  <a:pt x="642" y="415"/>
                  <a:pt x="607" y="415"/>
                </a:cubicBezTo>
                <a:cubicBezTo>
                  <a:pt x="572" y="415"/>
                  <a:pt x="541" y="432"/>
                  <a:pt x="542" y="494"/>
                </a:cubicBezTo>
                <a:cubicBezTo>
                  <a:pt x="543" y="556"/>
                  <a:pt x="569" y="579"/>
                  <a:pt x="608" y="579"/>
                </a:cubicBezTo>
                <a:cubicBezTo>
                  <a:pt x="647" y="579"/>
                  <a:pt x="650" y="518"/>
                  <a:pt x="692" y="551"/>
                </a:cubicBezTo>
                <a:cubicBezTo>
                  <a:pt x="692" y="695"/>
                  <a:pt x="692" y="839"/>
                  <a:pt x="692" y="839"/>
                </a:cubicBezTo>
                <a:lnTo>
                  <a:pt x="0" y="839"/>
                </a:ln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FF"/>
              </a:solidFill>
            </a:endParaRPr>
          </a:p>
        </p:txBody>
      </p:sp>
      <p:sp useBgFill="1">
        <p:nvSpPr>
          <p:cNvPr id="4" name="Freeform 40"/>
          <p:cNvSpPr>
            <a:spLocks/>
          </p:cNvSpPr>
          <p:nvPr/>
        </p:nvSpPr>
        <p:spPr bwMode="auto">
          <a:xfrm>
            <a:off x="4991231" y="4692599"/>
            <a:ext cx="1998770" cy="1649415"/>
          </a:xfrm>
          <a:custGeom>
            <a:avLst/>
            <a:gdLst>
              <a:gd name="T0" fmla="*/ 839 w 839"/>
              <a:gd name="T1" fmla="*/ 689 h 689"/>
              <a:gd name="T2" fmla="*/ 150 w 839"/>
              <a:gd name="T3" fmla="*/ 687 h 689"/>
              <a:gd name="T4" fmla="*/ 152 w 839"/>
              <a:gd name="T5" fmla="*/ 405 h 689"/>
              <a:gd name="T6" fmla="*/ 67 w 839"/>
              <a:gd name="T7" fmla="*/ 431 h 689"/>
              <a:gd name="T8" fmla="*/ 0 w 839"/>
              <a:gd name="T9" fmla="*/ 344 h 689"/>
              <a:gd name="T10" fmla="*/ 65 w 839"/>
              <a:gd name="T11" fmla="*/ 262 h 689"/>
              <a:gd name="T12" fmla="*/ 152 w 839"/>
              <a:gd name="T13" fmla="*/ 293 h 689"/>
              <a:gd name="T14" fmla="*/ 151 w 839"/>
              <a:gd name="T15" fmla="*/ 3 h 689"/>
              <a:gd name="T16" fmla="*/ 442 w 839"/>
              <a:gd name="T17" fmla="*/ 2 h 689"/>
              <a:gd name="T18" fmla="*/ 415 w 839"/>
              <a:gd name="T19" fmla="*/ 81 h 689"/>
              <a:gd name="T20" fmla="*/ 494 w 839"/>
              <a:gd name="T21" fmla="*/ 151 h 689"/>
              <a:gd name="T22" fmla="*/ 579 w 839"/>
              <a:gd name="T23" fmla="*/ 85 h 689"/>
              <a:gd name="T24" fmla="*/ 556 w 839"/>
              <a:gd name="T25" fmla="*/ 0 h 689"/>
              <a:gd name="T26" fmla="*/ 839 w 839"/>
              <a:gd name="T27" fmla="*/ 2 h 689"/>
              <a:gd name="T28" fmla="*/ 839 w 839"/>
              <a:gd name="T29" fmla="*/ 293 h 689"/>
              <a:gd name="T30" fmla="*/ 765 w 839"/>
              <a:gd name="T31" fmla="*/ 263 h 689"/>
              <a:gd name="T32" fmla="*/ 687 w 839"/>
              <a:gd name="T33" fmla="*/ 351 h 689"/>
              <a:gd name="T34" fmla="*/ 763 w 839"/>
              <a:gd name="T35" fmla="*/ 433 h 689"/>
              <a:gd name="T36" fmla="*/ 839 w 839"/>
              <a:gd name="T37" fmla="*/ 401 h 689"/>
              <a:gd name="T38" fmla="*/ 839 w 839"/>
              <a:gd name="T39" fmla="*/ 689 h 6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9"/>
              <a:gd name="T61" fmla="*/ 0 h 689"/>
              <a:gd name="T62" fmla="*/ 839 w 839"/>
              <a:gd name="T63" fmla="*/ 689 h 6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9" h="689">
                <a:moveTo>
                  <a:pt x="839" y="689"/>
                </a:moveTo>
                <a:cubicBezTo>
                  <a:pt x="711" y="689"/>
                  <a:pt x="280" y="686"/>
                  <a:pt x="150" y="687"/>
                </a:cubicBezTo>
                <a:cubicBezTo>
                  <a:pt x="150" y="687"/>
                  <a:pt x="152" y="454"/>
                  <a:pt x="152" y="405"/>
                </a:cubicBezTo>
                <a:cubicBezTo>
                  <a:pt x="120" y="370"/>
                  <a:pt x="111" y="428"/>
                  <a:pt x="67" y="431"/>
                </a:cubicBezTo>
                <a:cubicBezTo>
                  <a:pt x="23" y="434"/>
                  <a:pt x="0" y="395"/>
                  <a:pt x="0" y="344"/>
                </a:cubicBezTo>
                <a:cubicBezTo>
                  <a:pt x="0" y="293"/>
                  <a:pt x="22" y="262"/>
                  <a:pt x="65" y="262"/>
                </a:cubicBezTo>
                <a:cubicBezTo>
                  <a:pt x="108" y="262"/>
                  <a:pt x="110" y="315"/>
                  <a:pt x="152" y="293"/>
                </a:cubicBezTo>
                <a:cubicBezTo>
                  <a:pt x="152" y="152"/>
                  <a:pt x="151" y="62"/>
                  <a:pt x="151" y="3"/>
                </a:cubicBezTo>
                <a:cubicBezTo>
                  <a:pt x="215" y="1"/>
                  <a:pt x="400" y="2"/>
                  <a:pt x="442" y="2"/>
                </a:cubicBezTo>
                <a:cubicBezTo>
                  <a:pt x="480" y="40"/>
                  <a:pt x="415" y="46"/>
                  <a:pt x="415" y="81"/>
                </a:cubicBezTo>
                <a:cubicBezTo>
                  <a:pt x="415" y="116"/>
                  <a:pt x="432" y="152"/>
                  <a:pt x="494" y="151"/>
                </a:cubicBezTo>
                <a:cubicBezTo>
                  <a:pt x="556" y="150"/>
                  <a:pt x="579" y="124"/>
                  <a:pt x="579" y="85"/>
                </a:cubicBezTo>
                <a:cubicBezTo>
                  <a:pt x="579" y="46"/>
                  <a:pt x="523" y="42"/>
                  <a:pt x="556" y="0"/>
                </a:cubicBezTo>
                <a:cubicBezTo>
                  <a:pt x="700" y="0"/>
                  <a:pt x="839" y="2"/>
                  <a:pt x="839" y="2"/>
                </a:cubicBezTo>
                <a:cubicBezTo>
                  <a:pt x="837" y="80"/>
                  <a:pt x="839" y="161"/>
                  <a:pt x="839" y="293"/>
                </a:cubicBezTo>
                <a:cubicBezTo>
                  <a:pt x="809" y="333"/>
                  <a:pt x="811" y="263"/>
                  <a:pt x="765" y="263"/>
                </a:cubicBezTo>
                <a:cubicBezTo>
                  <a:pt x="719" y="263"/>
                  <a:pt x="689" y="291"/>
                  <a:pt x="687" y="351"/>
                </a:cubicBezTo>
                <a:cubicBezTo>
                  <a:pt x="685" y="411"/>
                  <a:pt x="725" y="435"/>
                  <a:pt x="763" y="433"/>
                </a:cubicBezTo>
                <a:cubicBezTo>
                  <a:pt x="801" y="431"/>
                  <a:pt x="807" y="369"/>
                  <a:pt x="839" y="401"/>
                </a:cubicBezTo>
                <a:cubicBezTo>
                  <a:pt x="839" y="445"/>
                  <a:pt x="839" y="636"/>
                  <a:pt x="839" y="689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FF"/>
              </a:solidFill>
            </a:endParaRPr>
          </a:p>
        </p:txBody>
      </p:sp>
      <p:sp useBgFill="1">
        <p:nvSpPr>
          <p:cNvPr id="5" name="Freeform 41"/>
          <p:cNvSpPr>
            <a:spLocks/>
          </p:cNvSpPr>
          <p:nvPr/>
        </p:nvSpPr>
        <p:spPr bwMode="auto">
          <a:xfrm>
            <a:off x="6630623" y="4695464"/>
            <a:ext cx="2010225" cy="1646550"/>
          </a:xfrm>
          <a:custGeom>
            <a:avLst/>
            <a:gdLst>
              <a:gd name="T0" fmla="*/ 842 w 842"/>
              <a:gd name="T1" fmla="*/ 690 h 690"/>
              <a:gd name="T2" fmla="*/ 155 w 842"/>
              <a:gd name="T3" fmla="*/ 690 h 690"/>
              <a:gd name="T4" fmla="*/ 155 w 842"/>
              <a:gd name="T5" fmla="*/ 406 h 690"/>
              <a:gd name="T6" fmla="*/ 70 w 842"/>
              <a:gd name="T7" fmla="*/ 434 h 690"/>
              <a:gd name="T8" fmla="*/ 3 w 842"/>
              <a:gd name="T9" fmla="*/ 345 h 690"/>
              <a:gd name="T10" fmla="*/ 68 w 842"/>
              <a:gd name="T11" fmla="*/ 263 h 690"/>
              <a:gd name="T12" fmla="*/ 155 w 842"/>
              <a:gd name="T13" fmla="*/ 294 h 690"/>
              <a:gd name="T14" fmla="*/ 154 w 842"/>
              <a:gd name="T15" fmla="*/ 2 h 690"/>
              <a:gd name="T16" fmla="*/ 444 w 842"/>
              <a:gd name="T17" fmla="*/ 2 h 690"/>
              <a:gd name="T18" fmla="*/ 418 w 842"/>
              <a:gd name="T19" fmla="*/ 82 h 690"/>
              <a:gd name="T20" fmla="*/ 497 w 842"/>
              <a:gd name="T21" fmla="*/ 152 h 690"/>
              <a:gd name="T22" fmla="*/ 582 w 842"/>
              <a:gd name="T23" fmla="*/ 86 h 690"/>
              <a:gd name="T24" fmla="*/ 554 w 842"/>
              <a:gd name="T25" fmla="*/ 2 h 690"/>
              <a:gd name="T26" fmla="*/ 842 w 842"/>
              <a:gd name="T27" fmla="*/ 2 h 690"/>
              <a:gd name="T28" fmla="*/ 842 w 842"/>
              <a:gd name="T29" fmla="*/ 690 h 6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42"/>
              <a:gd name="T46" fmla="*/ 0 h 690"/>
              <a:gd name="T47" fmla="*/ 842 w 842"/>
              <a:gd name="T48" fmla="*/ 690 h 6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42" h="690">
                <a:moveTo>
                  <a:pt x="842" y="690"/>
                </a:moveTo>
                <a:cubicBezTo>
                  <a:pt x="714" y="690"/>
                  <a:pt x="285" y="689"/>
                  <a:pt x="155" y="690"/>
                </a:cubicBezTo>
                <a:cubicBezTo>
                  <a:pt x="155" y="690"/>
                  <a:pt x="155" y="455"/>
                  <a:pt x="155" y="406"/>
                </a:cubicBezTo>
                <a:cubicBezTo>
                  <a:pt x="120" y="376"/>
                  <a:pt x="126" y="436"/>
                  <a:pt x="70" y="434"/>
                </a:cubicBezTo>
                <a:cubicBezTo>
                  <a:pt x="14" y="432"/>
                  <a:pt x="0" y="394"/>
                  <a:pt x="3" y="345"/>
                </a:cubicBezTo>
                <a:cubicBezTo>
                  <a:pt x="6" y="296"/>
                  <a:pt x="12" y="268"/>
                  <a:pt x="68" y="263"/>
                </a:cubicBezTo>
                <a:cubicBezTo>
                  <a:pt x="124" y="258"/>
                  <a:pt x="122" y="326"/>
                  <a:pt x="155" y="294"/>
                </a:cubicBezTo>
                <a:cubicBezTo>
                  <a:pt x="155" y="153"/>
                  <a:pt x="154" y="61"/>
                  <a:pt x="154" y="2"/>
                </a:cubicBezTo>
                <a:cubicBezTo>
                  <a:pt x="218" y="0"/>
                  <a:pt x="402" y="2"/>
                  <a:pt x="444" y="2"/>
                </a:cubicBezTo>
                <a:cubicBezTo>
                  <a:pt x="482" y="40"/>
                  <a:pt x="418" y="47"/>
                  <a:pt x="418" y="82"/>
                </a:cubicBezTo>
                <a:cubicBezTo>
                  <a:pt x="418" y="117"/>
                  <a:pt x="435" y="153"/>
                  <a:pt x="497" y="152"/>
                </a:cubicBezTo>
                <a:cubicBezTo>
                  <a:pt x="559" y="151"/>
                  <a:pt x="582" y="125"/>
                  <a:pt x="582" y="86"/>
                </a:cubicBezTo>
                <a:cubicBezTo>
                  <a:pt x="582" y="47"/>
                  <a:pt x="521" y="44"/>
                  <a:pt x="554" y="2"/>
                </a:cubicBezTo>
                <a:cubicBezTo>
                  <a:pt x="698" y="2"/>
                  <a:pt x="842" y="2"/>
                  <a:pt x="842" y="2"/>
                </a:cubicBezTo>
                <a:cubicBezTo>
                  <a:pt x="840" y="130"/>
                  <a:pt x="842" y="548"/>
                  <a:pt x="842" y="690"/>
                </a:cubicBezTo>
                <a:close/>
              </a:path>
            </a:pathLst>
          </a:custGeom>
          <a:ln w="190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25" y="1445126"/>
            <a:ext cx="4932000" cy="489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53" y="5188818"/>
            <a:ext cx="1541003" cy="1275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033" y="260648"/>
            <a:ext cx="770039" cy="1116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62730" y="404664"/>
            <a:ext cx="6720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Нажмите на граммофон, послушайте музыку </a:t>
            </a:r>
          </a:p>
          <a:p>
            <a:pPr algn="ctr"/>
            <a:r>
              <a:rPr lang="ru-RU" sz="2400" dirty="0">
                <a:solidFill>
                  <a:srgbClr val="2D6269"/>
                </a:solidFill>
                <a:cs typeface="Arial" pitchFamily="34" charset="0"/>
              </a:rPr>
              <a:t>и определите, фрагмент какой песни звучит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7" name="Рисунок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28" y="6212120"/>
            <a:ext cx="548688" cy="457240"/>
          </a:xfrm>
          <a:prstGeom prst="rect">
            <a:avLst/>
          </a:prstGeom>
        </p:spPr>
      </p:pic>
      <p:pic>
        <p:nvPicPr>
          <p:cNvPr id="12" name="побе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4044" y="513848"/>
            <a:ext cx="609600" cy="609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" y="2565256"/>
            <a:ext cx="3828001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2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НАРИСУЙ СВОЕГО ГЕРОЯ</a:t>
            </a:r>
          </a:p>
        </p:txBody>
      </p:sp>
      <p:pic>
        <p:nvPicPr>
          <p:cNvPr id="1026" name="Picture 2" descr="https://sun9-8.userapi.com/s/v1/if2/-f6OTVoIB4L6TquUU-CS5U0tfaKNo6wk5rVal-lHXSv1dtTG3m1Cmr8a0zOTVIoNBKQX3Ckz9e5tOUFPoi2n5ga_.jpg?size=540x1080&amp;quality=9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0" b="24832"/>
          <a:stretch/>
        </p:blipFill>
        <p:spPr bwMode="auto">
          <a:xfrm>
            <a:off x="467544" y="1484783"/>
            <a:ext cx="170119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8.userapi.com/s/v1/if2/ZXjVR5zyc0SQPMLt9NOoEDYEQpUdfyKeIO8PE-fqjwuoVu9bJxkuHRKhQ5nE4jO7YvbXDe2px7-3M_JWUw5Dx2VZ.jpg?size=540x1080&amp;quality=9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0" b="24759"/>
          <a:stretch/>
        </p:blipFill>
        <p:spPr bwMode="auto">
          <a:xfrm>
            <a:off x="2411760" y="1484785"/>
            <a:ext cx="166768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4.userapi.com/s/v1/if2/vQC5PfPlCkfU43hi7cjEBryktfvQj3mX0KhTTt1dpqTLiOmO70-jCV7HsTkLlOYDxy9JjyU-6xGu_znCtcU3r28x.jpg?size=540x1080&amp;quality=9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3" b="24193"/>
          <a:stretch/>
        </p:blipFill>
        <p:spPr bwMode="auto">
          <a:xfrm>
            <a:off x="4355976" y="1484785"/>
            <a:ext cx="180231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.userapi.com/s/v1/if2/RwTfHLiPF26zfbjKUgf-dFJ7FPPU-Zig-axAR9ODZiqhpQhPbJmVJCtoJ3ZJzyx_ELzZW4HCFlXLngS6h5RHjr0L.jpg?size=540x1080&amp;quality=9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0" b="24441"/>
          <a:stretch/>
        </p:blipFill>
        <p:spPr bwMode="auto">
          <a:xfrm>
            <a:off x="6444208" y="1484784"/>
            <a:ext cx="1660563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2.userapi.com/s/v1/if2/ykVqYFfbgfUBTzNiw_4KpafXxMlizeJ--hY0zFbBCHRGlIaAQlSy9YytKD0dWLNUA-7G8Vc5gKuPz58GN7hZQnuu.jpg?size=540x1080&amp;quality=95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7" b="24430"/>
          <a:stretch/>
        </p:blipFill>
        <p:spPr bwMode="auto">
          <a:xfrm>
            <a:off x="499587" y="3789040"/>
            <a:ext cx="166914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0.userapi.com/s/v1/if2/18mzXwuUUZqhhfNxuDZ9nNPW4ytwhHku8SSpeozOGpU54mkfhYoCBP08NV-UzZSGsfpFPj04AmjSNpi5ihCW6dp6.jpg?size=540x1080&amp;quality=95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0" b="24806"/>
          <a:stretch/>
        </p:blipFill>
        <p:spPr bwMode="auto">
          <a:xfrm>
            <a:off x="2469458" y="3789040"/>
            <a:ext cx="160999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51.userapi.com/s/v1/if2/8wYmUI5F2eRx516z0EVkgXlKn1m9-sPsGFGpuVZ2pZP-sannh5O2mdaW58WvePjKuPcovzrMFzlgAaAwTnVNcpCq.jpg?size=540x1080&amp;quality=95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9" b="23968"/>
          <a:stretch/>
        </p:blipFill>
        <p:spPr bwMode="auto">
          <a:xfrm>
            <a:off x="4355977" y="3789040"/>
            <a:ext cx="18023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25.userapi.com/s/v1/if2/OHEDNDUieL3Ee1PaLCyZSEYvYvJZKJOR8UBIc0W3xXwdUY-H-Ce9GqK7HeQBBQ_54sbnrHbnNLKBl9_eO3MUAaO9.jpg?size=540x1080&amp;quality=95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4" b="24160"/>
          <a:stretch/>
        </p:blipFill>
        <p:spPr bwMode="auto">
          <a:xfrm>
            <a:off x="6444208" y="3789040"/>
            <a:ext cx="166056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706" y="5949280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1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5.userapi.com/s/v1/if2/TOndNRzmiiIz4yj5PM240qSKAGvtY1FOKIlzskDm9emNWe-DPGL3hvNmmJt6szoe3tm4hWl13YNXVWGvLSMK0IlJ.jpg?size=540x1080&amp;quality=95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3" b="31243"/>
          <a:stretch/>
        </p:blipFill>
        <p:spPr bwMode="auto">
          <a:xfrm>
            <a:off x="1403648" y="740408"/>
            <a:ext cx="6185584" cy="536588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684" y="5983500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82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cer Aspire\Desktop\ПОБЕДА_1945\дети с флагом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940151"/>
            <a:ext cx="2664296" cy="25851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6021288"/>
            <a:ext cx="548688" cy="45724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58" y="764704"/>
            <a:ext cx="5256584" cy="52565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107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6" y="1500944"/>
            <a:ext cx="2166125" cy="30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7837" y="4568177"/>
            <a:ext cx="579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Рассказ посвящается всем воинам, защитившим Родину от фашистов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21962" y="1245096"/>
            <a:ext cx="6918565" cy="4883109"/>
            <a:chOff x="953754" y="1498219"/>
            <a:chExt cx="6918565" cy="488310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953754" y="1498219"/>
              <a:ext cx="6918565" cy="4883109"/>
              <a:chOff x="875863" y="771975"/>
              <a:chExt cx="6918565" cy="4883109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875863" y="771975"/>
                <a:ext cx="6918565" cy="4883109"/>
                <a:chOff x="-3078694" y="-260059"/>
                <a:chExt cx="6918565" cy="4883109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3078694" y="-260059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36757E"/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2400" b="1" dirty="0">
                    <a:solidFill>
                      <a:srgbClr val="36757E"/>
                    </a:solidFill>
                    <a:latin typeface="Calibri" panose="020F0502020204030204" pitchFamily="34" charset="0"/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rgbClr val="36757E"/>
                      </a:solidFill>
                      <a:latin typeface="Calibri" panose="020F0502020204030204" pitchFamily="34" charset="0"/>
                    </a:rPr>
                    <a:t>Кому посвящен рассказ «Санькин дедушка»?</a:t>
                  </a:r>
                  <a:endParaRPr lang="ru-RU" sz="2800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54874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schemeClr val="bg1"/>
                  </a:solidFill>
                </a:rPr>
                <a:t>Ответ</a:t>
              </a:r>
            </a:p>
          </p:txBody>
        </p:sp>
      </p:grp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9140"/>
          <a:stretch/>
        </p:blipFill>
        <p:spPr bwMode="auto">
          <a:xfrm>
            <a:off x="1403192" y="1514170"/>
            <a:ext cx="640895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196" y="5142383"/>
            <a:ext cx="327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 троллейбусное ДЕПО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52000" y="1268760"/>
            <a:ext cx="6840000" cy="4818372"/>
            <a:chOff x="1043608" y="1562956"/>
            <a:chExt cx="6840000" cy="481837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43608" y="1562956"/>
              <a:ext cx="6840000" cy="4818372"/>
              <a:chOff x="965717" y="836712"/>
              <a:chExt cx="6840000" cy="4818372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65717" y="836712"/>
                <a:ext cx="6840000" cy="4818372"/>
                <a:chOff x="-2988840" y="-195322"/>
                <a:chExt cx="6840000" cy="4818372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2988840" y="-195322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  <a:p>
                  <a:pPr algn="r"/>
                  <a:endParaRPr lang="ru-RU" sz="24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anose="020F0502020204030204" pitchFamily="34" charset="0"/>
                    </a:rPr>
                    <a:t>Куда в рассказе отправились ребята после школы?</a:t>
                  </a: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43971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schemeClr val="bg1"/>
                  </a:solidFill>
                </a:rPr>
                <a:t>Ответ</a:t>
              </a:r>
            </a:p>
          </p:txBody>
        </p:sp>
      </p:grp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86" y="1383035"/>
            <a:ext cx="2544428" cy="364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7721" y="5235487"/>
            <a:ext cx="432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Со сторожем дедушкой Пашей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40711" y="1276772"/>
            <a:ext cx="6840000" cy="4816444"/>
            <a:chOff x="1032319" y="1564884"/>
            <a:chExt cx="6840000" cy="4816444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32319" y="1564884"/>
              <a:ext cx="6840000" cy="4816444"/>
              <a:chOff x="954428" y="838640"/>
              <a:chExt cx="6840000" cy="4816444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54428" y="838640"/>
                <a:ext cx="6840000" cy="4816444"/>
                <a:chOff x="-3000129" y="-193394"/>
                <a:chExt cx="6840000" cy="4816444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3000129" y="-193394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2400" b="1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rgbClr val="4BACC6">
                          <a:lumMod val="50000"/>
                        </a:srgbClr>
                      </a:solidFill>
                    </a:rPr>
                    <a:t>С кем ребята познакомились в троллейбусном депо?</a:t>
                  </a: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43971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prstClr val="white"/>
                  </a:solidFill>
                </a:rPr>
                <a:t>Ответ</a:t>
              </a:r>
            </a:p>
          </p:txBody>
        </p:sp>
      </p:grpSp>
      <p:pic>
        <p:nvPicPr>
          <p:cNvPr id="17" name="Рисунок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52" y="1520888"/>
            <a:ext cx="3497295" cy="382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095" y="5466319"/>
            <a:ext cx="290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Ветеран - разведчик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971600" y="1124744"/>
            <a:ext cx="7020400" cy="5067560"/>
            <a:chOff x="1043608" y="1507312"/>
            <a:chExt cx="6840000" cy="4874016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43608" y="1507312"/>
              <a:ext cx="6840000" cy="4874016"/>
              <a:chOff x="965717" y="781068"/>
              <a:chExt cx="6840000" cy="4874016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65717" y="781068"/>
                <a:ext cx="6840000" cy="4874016"/>
                <a:chOff x="-2988840" y="-250966"/>
                <a:chExt cx="6840000" cy="4874016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2988840" y="-250966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2400" b="1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800" b="1" dirty="0">
                      <a:solidFill>
                        <a:srgbClr val="4BACC6">
                          <a:lumMod val="50000"/>
                        </a:srgbClr>
                      </a:solidFill>
                    </a:rPr>
                    <a:t>Кем оказался сторож дедушка Паша?</a:t>
                  </a: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5510" y="2499482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prstClr val="white"/>
                  </a:solidFill>
                </a:rPr>
                <a:t>Ответ</a:t>
              </a:r>
            </a:p>
          </p:txBody>
        </p:sp>
      </p:grpSp>
      <p:pic>
        <p:nvPicPr>
          <p:cNvPr id="17" name="Рисунок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05" y="1496615"/>
            <a:ext cx="4004990" cy="35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5258236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«ЯЗЫК»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099757" y="1284991"/>
            <a:ext cx="7141241" cy="4818372"/>
            <a:chOff x="1043608" y="1562956"/>
            <a:chExt cx="6840000" cy="4818372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43608" y="1562956"/>
              <a:ext cx="6840000" cy="4818372"/>
              <a:chOff x="965717" y="836712"/>
              <a:chExt cx="6840000" cy="4818372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65717" y="836712"/>
                <a:ext cx="6840000" cy="4818372"/>
                <a:chOff x="-2988840" y="-195322"/>
                <a:chExt cx="6840000" cy="4818372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2988840" y="-195322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000" b="1" dirty="0">
                      <a:solidFill>
                        <a:srgbClr val="4BACC6">
                          <a:lumMod val="50000"/>
                        </a:srgbClr>
                      </a:solidFill>
                    </a:rPr>
                    <a:t>Как называли плененных врагов, которые рассказывали важные сведения? За этим человеком однажды дедушку Пашу послали в разведку. Тогда в бою его сильно ранило, но этого … он все же доставил в свой полк.</a:t>
                  </a: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43971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prstClr val="white"/>
                  </a:solidFill>
                </a:rPr>
                <a:t>Ответ</a:t>
              </a:r>
            </a:p>
          </p:txBody>
        </p:sp>
      </p:grpSp>
      <p:pic>
        <p:nvPicPr>
          <p:cNvPr id="17" name="Рисунок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1"/>
          <p:cNvSpPr/>
          <p:nvPr/>
        </p:nvSpPr>
        <p:spPr>
          <a:xfrm>
            <a:off x="1152000" y="1268760"/>
            <a:ext cx="6840000" cy="4788000"/>
          </a:xfrm>
          <a:prstGeom prst="roundRect">
            <a:avLst>
              <a:gd name="adj" fmla="val 2708"/>
            </a:avLst>
          </a:prstGeom>
          <a:gradFill>
            <a:gsLst>
              <a:gs pos="0">
                <a:srgbClr val="399AB5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 anchorCtr="0"/>
          <a:lstStyle/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  <a:p>
            <a:pPr algn="r"/>
            <a:endParaRPr lang="ru-RU" sz="2400" dirty="0">
              <a:solidFill>
                <a:srgbClr val="36757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4780" r="20089" b="13761"/>
          <a:stretch/>
        </p:blipFill>
        <p:spPr bwMode="auto">
          <a:xfrm>
            <a:off x="3203848" y="1520888"/>
            <a:ext cx="2371328" cy="3189853"/>
          </a:xfrm>
          <a:prstGeom prst="snip2Diag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2303" y="5044533"/>
            <a:ext cx="269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Дедушка Григорий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52000" y="1268760"/>
            <a:ext cx="6840000" cy="4824456"/>
            <a:chOff x="1043608" y="1556872"/>
            <a:chExt cx="6840000" cy="4824456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043608" y="1556872"/>
              <a:ext cx="6840000" cy="4824456"/>
              <a:chOff x="965717" y="830628"/>
              <a:chExt cx="6840000" cy="4824456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965717" y="830628"/>
                <a:ext cx="6840000" cy="4824456"/>
                <a:chOff x="-2988840" y="-201406"/>
                <a:chExt cx="6840000" cy="4824456"/>
              </a:xfrm>
            </p:grpSpPr>
            <p:sp>
              <p:nvSpPr>
                <p:cNvPr id="57" name="текст1"/>
                <p:cNvSpPr/>
                <p:nvPr/>
              </p:nvSpPr>
              <p:spPr>
                <a:xfrm>
                  <a:off x="-2988840" y="-201406"/>
                  <a:ext cx="6840000" cy="4788000"/>
                </a:xfrm>
                <a:prstGeom prst="roundRect">
                  <a:avLst>
                    <a:gd name="adj" fmla="val 2708"/>
                  </a:avLst>
                </a:prstGeom>
                <a:gradFill>
                  <a:gsLst>
                    <a:gs pos="0">
                      <a:srgbClr val="399AB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288000" rtlCol="0" anchor="t" anchorCtr="0"/>
                <a:lstStyle/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36757E"/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r"/>
                  <a:endParaRPr lang="ru-RU" sz="24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800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endParaRPr lang="ru-RU" sz="2400" b="1" dirty="0">
                    <a:solidFill>
                      <a:srgbClr val="4BACC6">
                        <a:lumMod val="50000"/>
                      </a:srgbClr>
                    </a:solidFill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2400" b="1" dirty="0">
                      <a:solidFill>
                        <a:srgbClr val="4BACC6">
                          <a:lumMod val="50000"/>
                        </a:srgbClr>
                      </a:solidFill>
                    </a:rPr>
                    <a:t>Как у главного героя рассказа Вани звали прадеда, который погиб в Великой Отечественной войне?</a:t>
                  </a:r>
                </a:p>
              </p:txBody>
            </p:sp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2874856" y="3658036"/>
                  <a:ext cx="1041979" cy="888050"/>
                </a:xfrm>
                <a:prstGeom prst="roundRect">
                  <a:avLst>
                    <a:gd name="adj" fmla="val 21752"/>
                  </a:avLst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608117" y="1082756"/>
                <a:ext cx="1555201" cy="162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5357" y="2439713"/>
                <a:ext cx="6480720" cy="123446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Лента"/>
            <p:cNvSpPr txBox="1">
              <a:spLocks/>
            </p:cNvSpPr>
            <p:nvPr/>
          </p:nvSpPr>
          <p:spPr>
            <a:xfrm>
              <a:off x="3779608" y="5805264"/>
              <a:ext cx="1368000" cy="360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800" dirty="0">
                  <a:solidFill>
                    <a:prstClr val="white"/>
                  </a:solidFill>
                </a:rPr>
                <a:t>Ответ</a:t>
              </a:r>
            </a:p>
          </p:txBody>
        </p:sp>
      </p:grpSp>
      <p:pic>
        <p:nvPicPr>
          <p:cNvPr id="17" name="Рисунок 16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999" y="6033096"/>
            <a:ext cx="548688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F4D6"/>
      </a:hlink>
      <a:folHlink>
        <a:srgbClr val="FFFF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227F1"/>
      </a:hlink>
      <a:folHlink>
        <a:srgbClr val="D5212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4_Оформление по умолчанию">
  <a:themeElements>
    <a:clrScheme name="9_Оформление по умолчанию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CC"/>
      </a:hlink>
      <a:folHlink>
        <a:srgbClr val="33CCFF"/>
      </a:folHlink>
    </a:clrScheme>
    <a:fontScheme name="9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CC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CC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CC"/>
        </a:hlink>
        <a:folHlink>
          <a:srgbClr val="33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Дорога_Победы_квест</Template>
  <TotalTime>283</TotalTime>
  <Words>1205</Words>
  <Application>Microsoft Office PowerPoint</Application>
  <PresentationFormat>Экран (4:3)</PresentationFormat>
  <Paragraphs>781</Paragraphs>
  <Slides>33</Slides>
  <Notes>7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Тема Office</vt:lpstr>
      <vt:lpstr>1_Тема Office</vt:lpstr>
      <vt:lpstr>64_Оформление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НАРИСУЙ СВОЕГО ГЕРОЯ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Мурзина, Пятугина</dc:creator>
  <cp:lastModifiedBy>Елена Селюнина</cp:lastModifiedBy>
  <cp:revision>34</cp:revision>
  <dcterms:created xsi:type="dcterms:W3CDTF">2019-02-26T06:34:48Z</dcterms:created>
  <dcterms:modified xsi:type="dcterms:W3CDTF">2023-06-07T14:45:25Z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27022004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D6.1.2</vt:lpwstr>
  </property>
</Properties>
</file>